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9"/>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7" name="PlaceHolder 1"/>
          <p:cNvSpPr>
            <a:spLocks noGrp="1" noRot="1" noChangeAspect="1"/>
          </p:cNvSpPr>
          <p:nvPr>
            <p:ph type="sldImg"/>
          </p:nvPr>
        </p:nvSpPr>
        <p:spPr>
          <a:xfrm>
            <a:off x="533520" y="764280"/>
            <a:ext cx="6704640" cy="3771360"/>
          </a:xfrm>
          <a:prstGeom prst="rect">
            <a:avLst/>
          </a:prstGeom>
          <a:noFill/>
          <a:ln w="0">
            <a:noFill/>
          </a:ln>
        </p:spPr>
        <p:txBody>
          <a:bodyPr lIns="0" tIns="0" rIns="0" bIns="0" anchor="ctr">
            <a:noAutofit/>
          </a:bodyPr>
          <a:lstStyle/>
          <a:p>
            <a:r>
              <a:rPr lang="en-US" sz="1800" b="0" strike="noStrike" spc="-1">
                <a:solidFill>
                  <a:srgbClr val="000000"/>
                </a:solidFill>
                <a:latin typeface="Calibri"/>
              </a:rPr>
              <a:t>Click to move the slide</a:t>
            </a:r>
          </a:p>
        </p:txBody>
      </p:sp>
      <p:sp>
        <p:nvSpPr>
          <p:cNvPr id="38" name="PlaceHolder 2"/>
          <p:cNvSpPr>
            <a:spLocks noGrp="1"/>
          </p:cNvSpPr>
          <p:nvPr>
            <p:ph type="body"/>
          </p:nvPr>
        </p:nvSpPr>
        <p:spPr>
          <a:xfrm>
            <a:off x="777240" y="4777560"/>
            <a:ext cx="6217560" cy="4525920"/>
          </a:xfrm>
          <a:prstGeom prst="rect">
            <a:avLst/>
          </a:prstGeom>
          <a:noFill/>
          <a:ln w="0">
            <a:noFill/>
          </a:ln>
        </p:spPr>
        <p:txBody>
          <a:bodyPr lIns="0" tIns="0" rIns="0" bIns="0" anchor="t">
            <a:noAutofit/>
          </a:bodyPr>
          <a:lstStyle/>
          <a:p>
            <a:pPr marL="216000" indent="0">
              <a:buNone/>
            </a:pPr>
            <a:r>
              <a:rPr lang="en-US" sz="2000" b="0" strike="noStrike" spc="-1">
                <a:solidFill>
                  <a:srgbClr val="000000"/>
                </a:solidFill>
                <a:latin typeface="Arial"/>
              </a:rPr>
              <a:t>Click to edit the notes format</a:t>
            </a:r>
          </a:p>
        </p:txBody>
      </p:sp>
      <p:sp>
        <p:nvSpPr>
          <p:cNvPr id="39" name="PlaceHolder 3"/>
          <p:cNvSpPr>
            <a:spLocks noGrp="1"/>
          </p:cNvSpPr>
          <p:nvPr>
            <p:ph type="hdr"/>
          </p:nvPr>
        </p:nvSpPr>
        <p:spPr>
          <a:xfrm>
            <a:off x="0" y="0"/>
            <a:ext cx="3372840" cy="502560"/>
          </a:xfrm>
          <a:prstGeom prst="rect">
            <a:avLst/>
          </a:prstGeom>
          <a:noFill/>
          <a:ln w="0">
            <a:noFill/>
          </a:ln>
        </p:spPr>
        <p:txBody>
          <a:bodyPr lIns="0" tIns="0" rIns="0" bIns="0" anchor="t">
            <a:noAutofit/>
          </a:bodyPr>
          <a:lstStyle/>
          <a:p>
            <a:pPr indent="0">
              <a:buNone/>
            </a:pPr>
            <a:r>
              <a:rPr lang="en-US" sz="1400" b="0" strike="noStrike" spc="-1">
                <a:solidFill>
                  <a:srgbClr val="000000"/>
                </a:solidFill>
                <a:latin typeface="Times New Roman"/>
              </a:rPr>
              <a:t>&lt;header&gt;</a:t>
            </a:r>
          </a:p>
        </p:txBody>
      </p:sp>
      <p:sp>
        <p:nvSpPr>
          <p:cNvPr id="40" name="PlaceHolder 4"/>
          <p:cNvSpPr>
            <a:spLocks noGrp="1"/>
          </p:cNvSpPr>
          <p:nvPr>
            <p:ph type="dt" idx="1"/>
          </p:nvPr>
        </p:nvSpPr>
        <p:spPr>
          <a:xfrm>
            <a:off x="4399200" y="0"/>
            <a:ext cx="3372840" cy="502560"/>
          </a:xfrm>
          <a:prstGeom prst="rect">
            <a:avLst/>
          </a:prstGeom>
          <a:noFill/>
          <a:ln w="0">
            <a:noFill/>
          </a:ln>
        </p:spPr>
        <p:txBody>
          <a:bodyPr lIns="0" tIns="0" rIns="0" bIns="0" anchor="t">
            <a:noAutofit/>
          </a:bodyPr>
          <a:lstStyle>
            <a:lvl1pPr indent="0" algn="r">
              <a:buNone/>
              <a:defRPr lang="en-US" sz="1400" b="0" strike="noStrike" spc="-1">
                <a:solidFill>
                  <a:srgbClr val="000000"/>
                </a:solidFill>
                <a:latin typeface="Times New Roman"/>
              </a:defRPr>
            </a:lvl1pPr>
          </a:lstStyle>
          <a:p>
            <a:pPr indent="0" algn="r">
              <a:buNone/>
            </a:pPr>
            <a:r>
              <a:rPr lang="en-US" sz="1400" b="0" strike="noStrike" spc="-1">
                <a:solidFill>
                  <a:srgbClr val="000000"/>
                </a:solidFill>
                <a:latin typeface="Times New Roman"/>
              </a:rPr>
              <a:t>&lt;date/time&gt;</a:t>
            </a:r>
          </a:p>
        </p:txBody>
      </p:sp>
      <p:sp>
        <p:nvSpPr>
          <p:cNvPr id="41" name="PlaceHolder 5"/>
          <p:cNvSpPr>
            <a:spLocks noGrp="1"/>
          </p:cNvSpPr>
          <p:nvPr>
            <p:ph type="ftr" idx="2"/>
          </p:nvPr>
        </p:nvSpPr>
        <p:spPr>
          <a:xfrm>
            <a:off x="0" y="9555480"/>
            <a:ext cx="3372840" cy="502560"/>
          </a:xfrm>
          <a:prstGeom prst="rect">
            <a:avLst/>
          </a:prstGeom>
          <a:noFill/>
          <a:ln w="0">
            <a:noFill/>
          </a:ln>
        </p:spPr>
        <p:txBody>
          <a:bodyPr lIns="0" tIns="0" rIns="0" bIns="0" anchor="b">
            <a:noAutofit/>
          </a:bodyPr>
          <a:lstStyle>
            <a:lvl1pPr indent="0">
              <a:buNone/>
              <a:defRPr lang="en-US" sz="1400" b="0" strike="noStrike" spc="-1">
                <a:solidFill>
                  <a:srgbClr val="000000"/>
                </a:solidFill>
                <a:latin typeface="Times New Roman"/>
              </a:defRPr>
            </a:lvl1pPr>
          </a:lstStyle>
          <a:p>
            <a:pPr indent="0">
              <a:buNone/>
            </a:pPr>
            <a:r>
              <a:rPr lang="en-US" sz="1400" b="0" strike="noStrike" spc="-1">
                <a:solidFill>
                  <a:srgbClr val="000000"/>
                </a:solidFill>
                <a:latin typeface="Times New Roman"/>
              </a:rPr>
              <a:t>&lt;footer&gt;</a:t>
            </a:r>
          </a:p>
        </p:txBody>
      </p:sp>
      <p:sp>
        <p:nvSpPr>
          <p:cNvPr id="42" name="PlaceHolder 6"/>
          <p:cNvSpPr>
            <a:spLocks noGrp="1"/>
          </p:cNvSpPr>
          <p:nvPr>
            <p:ph type="sldNum" idx="3"/>
          </p:nvPr>
        </p:nvSpPr>
        <p:spPr>
          <a:xfrm>
            <a:off x="4399200" y="9555480"/>
            <a:ext cx="3372840" cy="502560"/>
          </a:xfrm>
          <a:prstGeom prst="rect">
            <a:avLst/>
          </a:prstGeom>
          <a:noFill/>
          <a:ln w="0">
            <a:noFill/>
          </a:ln>
        </p:spPr>
        <p:txBody>
          <a:bodyPr lIns="0" tIns="0" rIns="0" bIns="0" anchor="b">
            <a:noAutofit/>
          </a:bodyPr>
          <a:lstStyle>
            <a:lvl1pPr indent="0" algn="r">
              <a:buNone/>
              <a:defRPr lang="en-US" sz="1400" b="0" strike="noStrike" spc="-1">
                <a:solidFill>
                  <a:srgbClr val="000000"/>
                </a:solidFill>
                <a:latin typeface="Times New Roman"/>
              </a:defRPr>
            </a:lvl1pPr>
          </a:lstStyle>
          <a:p>
            <a:pPr indent="0" algn="r">
              <a:buNone/>
            </a:pPr>
            <a:fld id="{5E9BB627-FD78-4A13-A96E-3038653B41DC}" type="slidenum">
              <a:rPr lang="en-US" sz="1400" b="0" strike="noStrike" spc="-1">
                <a:solidFill>
                  <a:srgbClr val="000000"/>
                </a:solidFill>
                <a:latin typeface="Times New Roman"/>
              </a:rPr>
              <a:t>‹#›</a:t>
            </a:fld>
            <a:endParaRPr lang="en-US"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PlaceHolder 1"/>
          <p:cNvSpPr>
            <a:spLocks noGrp="1" noRot="1" noChangeAspect="1"/>
          </p:cNvSpPr>
          <p:nvPr>
            <p:ph type="sldImg"/>
          </p:nvPr>
        </p:nvSpPr>
        <p:spPr>
          <a:xfrm>
            <a:off x="1371600" y="1143000"/>
            <a:ext cx="4114800" cy="3086100"/>
          </a:xfrm>
          <a:prstGeom prst="rect">
            <a:avLst/>
          </a:prstGeom>
          <a:ln w="0">
            <a:noFill/>
          </a:ln>
        </p:spPr>
      </p:sp>
      <p:sp>
        <p:nvSpPr>
          <p:cNvPr id="51" name="PlaceHolder 2"/>
          <p:cNvSpPr>
            <a:spLocks noGrp="1"/>
          </p:cNvSpPr>
          <p:nvPr>
            <p:ph type="body"/>
          </p:nvPr>
        </p:nvSpPr>
        <p:spPr>
          <a:xfrm>
            <a:off x="685800" y="4343400"/>
            <a:ext cx="5486040" cy="4114440"/>
          </a:xfrm>
          <a:prstGeom prst="rect">
            <a:avLst/>
          </a:prstGeom>
          <a:noFill/>
          <a:ln w="0">
            <a:noFill/>
          </a:ln>
        </p:spPr>
        <p:txBody>
          <a:bodyPr numCol="1" spcCol="0" anchor="t">
            <a:noAutofit/>
          </a:bodyPr>
          <a:lstStyle/>
          <a:p>
            <a:pPr marL="216000" indent="0">
              <a:buNone/>
            </a:pPr>
            <a:endParaRPr lang="en-US" sz="1800" b="0" strike="noStrike" spc="-1">
              <a:solidFill>
                <a:srgbClr val="000000"/>
              </a:solidFill>
              <a:latin typeface="Arial"/>
            </a:endParaRPr>
          </a:p>
        </p:txBody>
      </p:sp>
      <p:sp>
        <p:nvSpPr>
          <p:cNvPr id="52" name="PlaceHolder 3"/>
          <p:cNvSpPr>
            <a:spLocks noGrp="1"/>
          </p:cNvSpPr>
          <p:nvPr>
            <p:ph type="sldNum" idx="4"/>
          </p:nvPr>
        </p:nvSpPr>
        <p:spPr>
          <a:xfrm>
            <a:off x="3884760" y="8685360"/>
            <a:ext cx="2971440" cy="456840"/>
          </a:xfrm>
          <a:prstGeom prst="rect">
            <a:avLst/>
          </a:prstGeom>
          <a:noFill/>
          <a:ln w="0">
            <a:noFill/>
          </a:ln>
        </p:spPr>
        <p:txBody>
          <a:bodyPr anchor="b">
            <a:noAutofit/>
          </a:bodyPr>
          <a:lstStyle>
            <a:lvl1pPr indent="0" algn="r">
              <a:lnSpc>
                <a:spcPct val="100000"/>
              </a:lnSpc>
              <a:buNone/>
              <a:tabLst>
                <a:tab pos="0" algn="l"/>
              </a:tabLst>
              <a:defRPr lang="en-US" sz="1200" b="0" strike="noStrike" spc="-1">
                <a:solidFill>
                  <a:srgbClr val="000000"/>
                </a:solidFill>
                <a:latin typeface="Arial"/>
                <a:ea typeface="+mn-ea"/>
              </a:defRPr>
            </a:lvl1pPr>
          </a:lstStyle>
          <a:p>
            <a:pPr indent="0" algn="r">
              <a:lnSpc>
                <a:spcPct val="100000"/>
              </a:lnSpc>
              <a:buNone/>
              <a:tabLst>
                <a:tab pos="0" algn="l"/>
              </a:tabLst>
            </a:pPr>
            <a:fld id="{19485F6B-386C-4608-84CA-A15235E9769A}" type="slidenum">
              <a:rPr lang="en-US" sz="1200" b="0" strike="noStrike" spc="-1">
                <a:solidFill>
                  <a:srgbClr val="000000"/>
                </a:solidFill>
                <a:latin typeface="Arial"/>
                <a:ea typeface="+mn-ea"/>
              </a:rPr>
              <a:t>1</a:t>
            </a:fld>
            <a:endParaRPr lang="en-US" sz="1200" b="0" strike="noStrike" spc="-1">
              <a:solidFill>
                <a:srgbClr val="000000"/>
              </a:solidFill>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3" name="PlaceHolder 2"/>
          <p:cNvSpPr>
            <a:spLocks noGrp="1"/>
          </p:cNvSpPr>
          <p:nvPr>
            <p:ph/>
          </p:nvPr>
        </p:nvSpPr>
        <p:spPr>
          <a:xfrm>
            <a:off x="457200" y="1604520"/>
            <a:ext cx="82292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24" name="PlaceHolder 3"/>
          <p:cNvSpPr>
            <a:spLocks noGrp="1"/>
          </p:cNvSpPr>
          <p:nvPr>
            <p:ph/>
          </p:nvPr>
        </p:nvSpPr>
        <p:spPr>
          <a:xfrm>
            <a:off x="457200" y="3682080"/>
            <a:ext cx="82292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6"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27"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28"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29" name="PlaceHolder 5"/>
          <p:cNvSpPr>
            <a:spLocks noGrp="1"/>
          </p:cNvSpPr>
          <p:nvPr>
            <p:ph/>
          </p:nvPr>
        </p:nvSpPr>
        <p:spPr>
          <a:xfrm>
            <a:off x="4674240" y="3682080"/>
            <a:ext cx="40158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1" name="PlaceHolder 2"/>
          <p:cNvSpPr>
            <a:spLocks noGrp="1"/>
          </p:cNvSpPr>
          <p:nvPr>
            <p:ph/>
          </p:nvPr>
        </p:nvSpPr>
        <p:spPr>
          <a:xfrm>
            <a:off x="457200" y="1604520"/>
            <a:ext cx="26496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32" name="PlaceHolder 3"/>
          <p:cNvSpPr>
            <a:spLocks noGrp="1"/>
          </p:cNvSpPr>
          <p:nvPr>
            <p:ph/>
          </p:nvPr>
        </p:nvSpPr>
        <p:spPr>
          <a:xfrm>
            <a:off x="3239640" y="1604520"/>
            <a:ext cx="26496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33" name="PlaceHolder 4"/>
          <p:cNvSpPr>
            <a:spLocks noGrp="1"/>
          </p:cNvSpPr>
          <p:nvPr>
            <p:ph/>
          </p:nvPr>
        </p:nvSpPr>
        <p:spPr>
          <a:xfrm>
            <a:off x="6022080" y="1604520"/>
            <a:ext cx="26496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34" name="PlaceHolder 5"/>
          <p:cNvSpPr>
            <a:spLocks noGrp="1"/>
          </p:cNvSpPr>
          <p:nvPr>
            <p:ph/>
          </p:nvPr>
        </p:nvSpPr>
        <p:spPr>
          <a:xfrm>
            <a:off x="457200" y="3682080"/>
            <a:ext cx="26496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35" name="PlaceHolder 6"/>
          <p:cNvSpPr>
            <a:spLocks noGrp="1"/>
          </p:cNvSpPr>
          <p:nvPr>
            <p:ph/>
          </p:nvPr>
        </p:nvSpPr>
        <p:spPr>
          <a:xfrm>
            <a:off x="3239640" y="3682080"/>
            <a:ext cx="26496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36" name="PlaceHolder 7"/>
          <p:cNvSpPr>
            <a:spLocks noGrp="1"/>
          </p:cNvSpPr>
          <p:nvPr>
            <p:ph/>
          </p:nvPr>
        </p:nvSpPr>
        <p:spPr>
          <a:xfrm>
            <a:off x="6022080" y="3682080"/>
            <a:ext cx="26496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4"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7"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 name="PlaceHolder 1"/>
          <p:cNvSpPr>
            <a:spLocks noGrp="1"/>
          </p:cNvSpPr>
          <p:nvPr>
            <p:ph type="subTitle"/>
          </p:nvPr>
        </p:nvSpPr>
        <p:spPr>
          <a:xfrm>
            <a:off x="457200" y="273600"/>
            <a:ext cx="8229240" cy="530784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1"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12" name="PlaceHolder 3"/>
          <p:cNvSpPr>
            <a:spLocks noGrp="1"/>
          </p:cNvSpPr>
          <p:nvPr>
            <p:ph/>
          </p:nvPr>
        </p:nvSpPr>
        <p:spPr>
          <a:xfrm>
            <a:off x="4674240" y="1604520"/>
            <a:ext cx="401580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13" name="PlaceHolder 4"/>
          <p:cNvSpPr>
            <a:spLocks noGrp="1"/>
          </p:cNvSpPr>
          <p:nvPr>
            <p:ph/>
          </p:nvPr>
        </p:nvSpPr>
        <p:spPr>
          <a:xfrm>
            <a:off x="457200" y="3682080"/>
            <a:ext cx="40158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5" name="PlaceHolder 2"/>
          <p:cNvSpPr>
            <a:spLocks noGrp="1"/>
          </p:cNvSpPr>
          <p:nvPr>
            <p:ph/>
          </p:nvPr>
        </p:nvSpPr>
        <p:spPr>
          <a:xfrm>
            <a:off x="457200" y="1604520"/>
            <a:ext cx="401580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16"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17" name="PlaceHolder 4"/>
          <p:cNvSpPr>
            <a:spLocks noGrp="1"/>
          </p:cNvSpPr>
          <p:nvPr>
            <p:ph/>
          </p:nvPr>
        </p:nvSpPr>
        <p:spPr>
          <a:xfrm>
            <a:off x="4674240" y="3682080"/>
            <a:ext cx="40158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9" name="PlaceHolder 2"/>
          <p:cNvSpPr>
            <a:spLocks noGrp="1"/>
          </p:cNvSpPr>
          <p:nvPr>
            <p:ph/>
          </p:nvPr>
        </p:nvSpPr>
        <p:spPr>
          <a:xfrm>
            <a:off x="457200" y="1604520"/>
            <a:ext cx="40158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20" name="PlaceHolder 3"/>
          <p:cNvSpPr>
            <a:spLocks noGrp="1"/>
          </p:cNvSpPr>
          <p:nvPr>
            <p:ph/>
          </p:nvPr>
        </p:nvSpPr>
        <p:spPr>
          <a:xfrm>
            <a:off x="4674240" y="1604520"/>
            <a:ext cx="401580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
        <p:nvSpPr>
          <p:cNvPr id="21" name="PlaceHolder 4"/>
          <p:cNvSpPr>
            <a:spLocks noGrp="1"/>
          </p:cNvSpPr>
          <p:nvPr>
            <p:ph/>
          </p:nvPr>
        </p:nvSpPr>
        <p:spPr>
          <a:xfrm>
            <a:off x="457200" y="3682080"/>
            <a:ext cx="82292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4"/>
          <p:cNvSpPr/>
          <p:nvPr/>
        </p:nvSpPr>
        <p:spPr>
          <a:xfrm>
            <a:off x="0" y="6696720"/>
            <a:ext cx="9151560" cy="160920"/>
          </a:xfrm>
          <a:prstGeom prst="rect">
            <a:avLst/>
          </a:prstGeom>
          <a:solidFill>
            <a:schemeClr val="accent1"/>
          </a:solidFill>
          <a:ln>
            <a:solidFill>
              <a:srgbClr val="00B050"/>
            </a:solidFill>
            <a:round/>
          </a:ln>
          <a:effectLst>
            <a:outerShdw blurRad="39960" dist="20160" dir="5400000" rotWithShape="0">
              <a:srgbClr val="000000">
                <a:alpha val="38000"/>
              </a:srgbClr>
            </a:outerShdw>
          </a:effectLst>
        </p:spPr>
        <p:style>
          <a:lnRef idx="1">
            <a:schemeClr val="accent3"/>
          </a:lnRef>
          <a:fillRef idx="2">
            <a:schemeClr val="accent3"/>
          </a:fillRef>
          <a:effectRef idx="1">
            <a:schemeClr val="accent3"/>
          </a:effectRef>
          <a:fontRef idx="minor"/>
        </p:style>
        <p:txBody>
          <a:bodyPr lIns="82800" tIns="41400" rIns="82800" bIns="41400" anchor="ctr">
            <a:noAutofit/>
          </a:bodyPr>
          <a:lstStyle/>
          <a:p>
            <a:pPr algn="ctr">
              <a:lnSpc>
                <a:spcPct val="100000"/>
              </a:lnSpc>
              <a:tabLst>
                <a:tab pos="1774800" algn="l"/>
              </a:tabLst>
            </a:pPr>
            <a:r>
              <a:rPr lang="en-US" sz="1150" b="1" strike="noStrike" spc="-1">
                <a:solidFill>
                  <a:srgbClr val="FFFFFF"/>
                </a:solidFill>
                <a:latin typeface="Calibri"/>
              </a:rPr>
              <a:t>8</a:t>
            </a:r>
            <a:r>
              <a:rPr lang="en-US" sz="1150" b="1" strike="noStrike" spc="-1" baseline="30000">
                <a:solidFill>
                  <a:srgbClr val="FFFFFF"/>
                </a:solidFill>
                <a:latin typeface="Calibri"/>
              </a:rPr>
              <a:t>th</a:t>
            </a:r>
            <a:r>
              <a:rPr lang="en-US" sz="1150" b="1" strike="noStrike" spc="-1">
                <a:solidFill>
                  <a:srgbClr val="FFFFFF"/>
                </a:solidFill>
                <a:latin typeface="Calibri"/>
              </a:rPr>
              <a:t> INDIAN INTERNATIONAL CONFERENCE ON AIR QUALITY MANAGEMENT (IICAQM 2023), 06 </a:t>
            </a:r>
            <a:r>
              <a:rPr lang="en-US" sz="1150" b="1" strike="noStrike" spc="-1">
                <a:solidFill>
                  <a:schemeClr val="lt1"/>
                </a:solidFill>
                <a:latin typeface="Calibri"/>
                <a:ea typeface="Calibri"/>
              </a:rPr>
              <a:t>- 08 DECEMBER 2023</a:t>
            </a:r>
            <a:endParaRPr lang="en-US" sz="1150" b="0" strike="noStrike" spc="-1">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15"/>
          <p:cNvSpPr/>
          <p:nvPr/>
        </p:nvSpPr>
        <p:spPr>
          <a:xfrm>
            <a:off x="-46080" y="-200520"/>
            <a:ext cx="184320" cy="36900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ctr">
            <a:spAutoFit/>
          </a:bodyPr>
          <a:lstStyle/>
          <a:p>
            <a:pPr>
              <a:lnSpc>
                <a:spcPct val="100000"/>
              </a:lnSpc>
            </a:pPr>
            <a:endParaRPr lang="en-US" sz="1800" b="0" strike="noStrike" spc="-1">
              <a:solidFill>
                <a:srgbClr val="000000"/>
              </a:solidFill>
              <a:latin typeface="Arial"/>
            </a:endParaRPr>
          </a:p>
        </p:txBody>
      </p:sp>
      <p:sp>
        <p:nvSpPr>
          <p:cNvPr id="44" name="Rectangle 26"/>
          <p:cNvSpPr/>
          <p:nvPr/>
        </p:nvSpPr>
        <p:spPr>
          <a:xfrm>
            <a:off x="1570320" y="0"/>
            <a:ext cx="5939280" cy="1599840"/>
          </a:xfrm>
          <a:prstGeom prst="rect">
            <a:avLst/>
          </a:prstGeom>
          <a:solidFill>
            <a:schemeClr val="accent1"/>
          </a:solidFill>
          <a:ln>
            <a:solidFill>
              <a:srgbClr val="4F81BD"/>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377" fontAlgn="base">
              <a:spcBef>
                <a:spcPct val="0"/>
              </a:spcBef>
              <a:spcAft>
                <a:spcPct val="0"/>
              </a:spcAft>
              <a:defRPr/>
            </a:pPr>
            <a:r>
              <a:rPr lang="en-US" sz="2800" b="1" dirty="0">
                <a:solidFill>
                  <a:schemeClr val="bg1"/>
                </a:solidFill>
                <a:latin typeface="Arial Rounded MT Bold" panose="020F0704030504030204" pitchFamily="34" charset="0"/>
                <a:ea typeface="Verdana" panose="020B0604030504040204" pitchFamily="34" charset="0"/>
                <a:cs typeface="Times New Roman" panose="02020603050405020304" pitchFamily="18" charset="0"/>
              </a:rPr>
              <a:t>Mukesh </a:t>
            </a:r>
            <a:r>
              <a:rPr lang="en-US" sz="2800" b="1" dirty="0" err="1">
                <a:solidFill>
                  <a:schemeClr val="bg1"/>
                </a:solidFill>
                <a:latin typeface="Arial Rounded MT Bold" panose="020F0704030504030204" pitchFamily="34" charset="0"/>
                <a:ea typeface="Verdana" panose="020B0604030504040204" pitchFamily="34" charset="0"/>
                <a:cs typeface="Times New Roman" panose="02020603050405020304" pitchFamily="18" charset="0"/>
              </a:rPr>
              <a:t>Khare</a:t>
            </a:r>
            <a:endParaRPr lang="en-US" sz="2800" b="1" dirty="0">
              <a:solidFill>
                <a:schemeClr val="bg1"/>
              </a:solidFill>
              <a:latin typeface="Arial Rounded MT Bold" panose="020F0704030504030204" pitchFamily="34" charset="0"/>
              <a:ea typeface="Verdana" panose="020B0604030504040204" pitchFamily="34" charset="0"/>
              <a:cs typeface="Times New Roman" panose="02020603050405020304" pitchFamily="18" charset="0"/>
            </a:endParaRPr>
          </a:p>
          <a:p>
            <a:pPr algn="ctr">
              <a:lnSpc>
                <a:spcPct val="100000"/>
              </a:lnSpc>
            </a:pPr>
            <a:endParaRPr lang="en-US" sz="1600" b="0" strike="noStrike" spc="-1" dirty="0">
              <a:solidFill>
                <a:srgbClr val="000000"/>
              </a:solidFill>
              <a:latin typeface="Arial"/>
            </a:endParaRPr>
          </a:p>
          <a:p>
            <a:pPr algn="ctr" defTabSz="914377" fontAlgn="base">
              <a:spcBef>
                <a:spcPct val="0"/>
              </a:spcBef>
              <a:spcAft>
                <a:spcPct val="0"/>
              </a:spcAft>
              <a:defRPr/>
            </a:pPr>
            <a:r>
              <a:rPr lang="en-US" sz="1400" b="1" dirty="0">
                <a:solidFill>
                  <a:schemeClr val="bg1"/>
                </a:solidFill>
                <a:latin typeface="Arial Rounded MT Bold" panose="020F0704030504030204" pitchFamily="34" charset="0"/>
                <a:cs typeface="Times New Roman" panose="02020603050405020304" pitchFamily="18" charset="0"/>
              </a:rPr>
              <a:t>ADDRESS: #218, Block-IV, Dept. of Civil Engineering, IIT Delhi</a:t>
            </a:r>
          </a:p>
          <a:p>
            <a:pPr algn="ctr" defTabSz="914377" fontAlgn="base">
              <a:spcBef>
                <a:spcPct val="0"/>
              </a:spcBef>
              <a:spcAft>
                <a:spcPct val="0"/>
              </a:spcAft>
              <a:defRPr/>
            </a:pPr>
            <a:endParaRPr lang="en-US" sz="1400" b="1" dirty="0">
              <a:solidFill>
                <a:schemeClr val="bg1"/>
              </a:solidFill>
              <a:latin typeface="Arial Rounded MT Bold" panose="020F0704030504030204" pitchFamily="34" charset="0"/>
              <a:cs typeface="Times New Roman" panose="02020603050405020304" pitchFamily="18" charset="0"/>
            </a:endParaRPr>
          </a:p>
          <a:p>
            <a:pPr algn="ctr" defTabSz="914377" fontAlgn="base">
              <a:spcBef>
                <a:spcPct val="0"/>
              </a:spcBef>
              <a:spcAft>
                <a:spcPct val="0"/>
              </a:spcAft>
              <a:defRPr/>
            </a:pPr>
            <a:r>
              <a:rPr lang="en-US" sz="1400" b="1" dirty="0">
                <a:solidFill>
                  <a:schemeClr val="bg1"/>
                </a:solidFill>
                <a:latin typeface="Arial Rounded MT Bold" panose="020F0704030504030204" pitchFamily="34" charset="0"/>
                <a:cs typeface="Times New Roman" panose="02020603050405020304" pitchFamily="18" charset="0"/>
              </a:rPr>
              <a:t>Email: </a:t>
            </a:r>
            <a:r>
              <a:rPr lang="en-US" sz="1400" b="1" dirty="0" err="1">
                <a:solidFill>
                  <a:schemeClr val="bg1"/>
                </a:solidFill>
                <a:latin typeface="Arial Rounded MT Bold" panose="020F0704030504030204" pitchFamily="34" charset="0"/>
                <a:cs typeface="Times New Roman" panose="02020603050405020304" pitchFamily="18" charset="0"/>
              </a:rPr>
              <a:t>mukeshk@civil.iitd.ac.in</a:t>
            </a:r>
            <a:endParaRPr lang="en-US" sz="1400" b="1" dirty="0">
              <a:solidFill>
                <a:schemeClr val="bg1"/>
              </a:solidFill>
              <a:latin typeface="Arial Rounded MT Bold" panose="020F0704030504030204" pitchFamily="34" charset="0"/>
              <a:cs typeface="Times New Roman" panose="02020603050405020304" pitchFamily="18" charset="0"/>
            </a:endParaRPr>
          </a:p>
        </p:txBody>
      </p:sp>
      <p:sp>
        <p:nvSpPr>
          <p:cNvPr id="46" name="Rectangle 4"/>
          <p:cNvSpPr/>
          <p:nvPr/>
        </p:nvSpPr>
        <p:spPr>
          <a:xfrm>
            <a:off x="7509960" y="0"/>
            <a:ext cx="1633680" cy="1599840"/>
          </a:xfrm>
          <a:prstGeom prst="rect">
            <a:avLst/>
          </a:prstGeom>
          <a:solidFill>
            <a:schemeClr val="bg1"/>
          </a:solidFill>
          <a:ln>
            <a:solidFill>
              <a:srgbClr val="4F81BD"/>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IN" sz="1400" b="0" strike="noStrike" spc="-1">
                <a:solidFill>
                  <a:srgbClr val="1F497D"/>
                </a:solidFill>
                <a:latin typeface="Arial Rounded MT Bold"/>
              </a:rPr>
              <a:t>YOUR</a:t>
            </a:r>
            <a:endParaRPr lang="en-US" sz="1400" b="0" strike="noStrike" spc="-1">
              <a:solidFill>
                <a:srgbClr val="000000"/>
              </a:solidFill>
              <a:latin typeface="Arial"/>
            </a:endParaRPr>
          </a:p>
          <a:p>
            <a:pPr algn="ctr">
              <a:lnSpc>
                <a:spcPct val="100000"/>
              </a:lnSpc>
            </a:pPr>
            <a:r>
              <a:rPr lang="en-IN" sz="1400" b="0" strike="noStrike" spc="-1">
                <a:solidFill>
                  <a:srgbClr val="1F497D"/>
                </a:solidFill>
                <a:latin typeface="Arial Rounded MT Bold"/>
              </a:rPr>
              <a:t>PHOTOGRAPH</a:t>
            </a:r>
            <a:endParaRPr lang="en-US" sz="1400" b="0" strike="noStrike" spc="-1">
              <a:solidFill>
                <a:srgbClr val="000000"/>
              </a:solidFill>
              <a:latin typeface="Arial"/>
            </a:endParaRPr>
          </a:p>
        </p:txBody>
      </p:sp>
      <p:sp>
        <p:nvSpPr>
          <p:cNvPr id="47" name="Rectangle 7"/>
          <p:cNvSpPr/>
          <p:nvPr/>
        </p:nvSpPr>
        <p:spPr>
          <a:xfrm>
            <a:off x="0" y="1953648"/>
            <a:ext cx="9143640" cy="2426328"/>
          </a:xfrm>
          <a:prstGeom prst="rect">
            <a:avLst/>
          </a:prstGeom>
          <a:noFill/>
          <a:ln>
            <a:solidFill>
              <a:srgbClr val="4F81BD"/>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pPr>
              <a:lnSpc>
                <a:spcPct val="100000"/>
              </a:lnSpc>
            </a:pPr>
            <a:r>
              <a:rPr lang="en-US" sz="1800" b="1" u="sng" strike="noStrike" spc="-1" dirty="0">
                <a:solidFill>
                  <a:srgbClr val="002060"/>
                </a:solidFill>
                <a:uFillTx/>
                <a:latin typeface="Times New Roman" panose="02020603050405020304" pitchFamily="18" charset="0"/>
                <a:cs typeface="Times New Roman" panose="02020603050405020304" pitchFamily="18" charset="0"/>
              </a:rPr>
              <a:t>ABSTRACT</a:t>
            </a:r>
            <a:endParaRPr lang="en-US" sz="1800" b="0" strike="noStrike" spc="-1" dirty="0">
              <a:solidFill>
                <a:srgbClr val="000000"/>
              </a:solidFill>
              <a:latin typeface="Times New Roman" panose="02020603050405020304" pitchFamily="18" charset="0"/>
              <a:cs typeface="Times New Roman" panose="02020603050405020304" pitchFamily="18" charset="0"/>
            </a:endParaRPr>
          </a:p>
          <a:p>
            <a:pPr algn="just">
              <a:lnSpc>
                <a:spcPct val="100000"/>
              </a:lnSpc>
            </a:pPr>
            <a:r>
              <a:rPr lang="en-US" sz="1200" dirty="0">
                <a:latin typeface="Times New Roman" panose="02020603050405020304" pitchFamily="18" charset="0"/>
                <a:cs typeface="Times New Roman" panose="02020603050405020304" pitchFamily="18" charset="0"/>
              </a:rPr>
              <a:t>Air pollution in India transcends administrative boundaries, rendering city-centric action plans under the National Clean Air Programme (NCAP) insufficient to achieve sustainable improvements in air quality. Recent scientific advances demonstrate that pollutant transport, meteorology, and topography define interconnected regional airsheds—spanning clusters of urban, semi-urban, and rural areas—requiring coordinated management. This talk outlines a policy-scientific framework for institutionalizing airshed-based regulation as the next evolution in India’s clean air governance. Using multi-year satellite PM2.5 data, meteorological clustering, and chemical transport modelling, recent studies identify regional airsheds across India, with secondary PM2.5 and transboundary transport contributing more than 50% of total particulate load in several zones. Examples from the Indo-Gangetic Plain highlight the limitations of local interventions when regional sources such as biomass burning or industrial plumes dominate. The talk proposes a regulatory transition from municipal to airshed-level planning, integrating emission inventories, source–receptor modelling, and hybrid monitoring networks combining regulatory and low-cost sensors. Such a framework aligns scientific evidence with institutional mechanisms to enable joint accountability, cost-effective mitigation, and measurable health benefits—positioning airshed-based management as the new frontier of India’s air quality policy.</a:t>
            </a:r>
          </a:p>
        </p:txBody>
      </p:sp>
      <p:sp>
        <p:nvSpPr>
          <p:cNvPr id="48" name="Rectangle 14"/>
          <p:cNvSpPr/>
          <p:nvPr/>
        </p:nvSpPr>
        <p:spPr>
          <a:xfrm>
            <a:off x="0" y="4389120"/>
            <a:ext cx="9143640" cy="2295144"/>
          </a:xfrm>
          <a:prstGeom prst="rect">
            <a:avLst/>
          </a:prstGeom>
          <a:noFill/>
          <a:ln>
            <a:solidFill>
              <a:srgbClr val="4F81BD"/>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t">
            <a:noAutofit/>
          </a:bodyPr>
          <a:lstStyle/>
          <a:p>
            <a:pPr>
              <a:lnSpc>
                <a:spcPct val="100000"/>
              </a:lnSpc>
            </a:pPr>
            <a:r>
              <a:rPr lang="en-US" sz="1800" b="1" u="sng" strike="noStrike" spc="-1" dirty="0">
                <a:solidFill>
                  <a:srgbClr val="002060"/>
                </a:solidFill>
                <a:uFillTx/>
                <a:latin typeface="Times New Roman" panose="02020603050405020304" pitchFamily="18" charset="0"/>
                <a:cs typeface="Times New Roman" panose="02020603050405020304" pitchFamily="18" charset="0"/>
              </a:rPr>
              <a:t>ABOUT THE SPEAKER</a:t>
            </a:r>
          </a:p>
          <a:p>
            <a:pPr algn="just"/>
            <a:r>
              <a:rPr lang="en-IN" sz="1200" b="1" dirty="0">
                <a:solidFill>
                  <a:schemeClr val="tx1"/>
                </a:solidFill>
                <a:latin typeface="Times New Roman" panose="02020603050405020304" pitchFamily="18" charset="0"/>
                <a:cs typeface="Times New Roman" panose="02020603050405020304" pitchFamily="18" charset="0"/>
              </a:rPr>
              <a:t>Dr. Mukesh </a:t>
            </a:r>
            <a:r>
              <a:rPr lang="en-IN" sz="1200" b="1" dirty="0" err="1">
                <a:solidFill>
                  <a:schemeClr val="tx1"/>
                </a:solidFill>
                <a:latin typeface="Times New Roman" panose="02020603050405020304" pitchFamily="18" charset="0"/>
                <a:cs typeface="Times New Roman" panose="02020603050405020304" pitchFamily="18" charset="0"/>
              </a:rPr>
              <a:t>Khare</a:t>
            </a:r>
            <a:r>
              <a:rPr lang="en-IN" sz="1200" b="1" dirty="0">
                <a:solidFill>
                  <a:schemeClr val="tx1"/>
                </a:solidFill>
                <a:latin typeface="Times New Roman" panose="02020603050405020304" pitchFamily="18" charset="0"/>
                <a:cs typeface="Times New Roman" panose="02020603050405020304" pitchFamily="18" charset="0"/>
              </a:rPr>
              <a:t> </a:t>
            </a:r>
            <a:r>
              <a:rPr lang="en-IN" sz="1200" dirty="0">
                <a:solidFill>
                  <a:schemeClr val="tx1"/>
                </a:solidFill>
                <a:latin typeface="Times New Roman" panose="02020603050405020304" pitchFamily="18" charset="0"/>
                <a:cs typeface="Times New Roman" panose="02020603050405020304" pitchFamily="18" charset="0"/>
              </a:rPr>
              <a:t>is a Professor Emeritus of Environmental Engineering in the Department of Civil Engineering at IIT Delhi. He is the Fellow of Institution of Engineers India and Fellow of Wessex Institute of Great Britain. He is a Chartered Engineer. He obtained his Ph.D. degree in the Faculty of Engineering from Newcastle University, UK and has managed a range of Environmental projects throughout his professional career. With a specialization in air quality modelling, Prof. </a:t>
            </a:r>
            <a:r>
              <a:rPr lang="en-IN" sz="1200" dirty="0" err="1">
                <a:solidFill>
                  <a:schemeClr val="tx1"/>
                </a:solidFill>
                <a:latin typeface="Times New Roman" panose="02020603050405020304" pitchFamily="18" charset="0"/>
                <a:cs typeface="Times New Roman" panose="02020603050405020304" pitchFamily="18" charset="0"/>
              </a:rPr>
              <a:t>Khare’s</a:t>
            </a:r>
            <a:r>
              <a:rPr lang="en-IN" sz="1200" dirty="0">
                <a:solidFill>
                  <a:schemeClr val="tx1"/>
                </a:solidFill>
                <a:latin typeface="Times New Roman" panose="02020603050405020304" pitchFamily="18" charset="0"/>
                <a:cs typeface="Times New Roman" panose="02020603050405020304" pitchFamily="18" charset="0"/>
              </a:rPr>
              <a:t> experience has covered research and development studies, teaching, consulting, modelling, and editorial activities. In addition, Prof. </a:t>
            </a:r>
            <a:r>
              <a:rPr lang="en-IN" sz="1200" dirty="0" err="1">
                <a:solidFill>
                  <a:schemeClr val="tx1"/>
                </a:solidFill>
                <a:latin typeface="Times New Roman" panose="02020603050405020304" pitchFamily="18" charset="0"/>
                <a:cs typeface="Times New Roman" panose="02020603050405020304" pitchFamily="18" charset="0"/>
              </a:rPr>
              <a:t>Khare</a:t>
            </a:r>
            <a:r>
              <a:rPr lang="en-IN" sz="1200" dirty="0">
                <a:solidFill>
                  <a:schemeClr val="tx1"/>
                </a:solidFill>
                <a:latin typeface="Times New Roman" panose="02020603050405020304" pitchFamily="18" charset="0"/>
                <a:cs typeface="Times New Roman" panose="02020603050405020304" pitchFamily="18" charset="0"/>
              </a:rPr>
              <a:t> has authored more than 200 research publications, primarily for peer-reviewed journals and conference proceedings. Besides this, Prof. </a:t>
            </a:r>
            <a:r>
              <a:rPr lang="en-IN" sz="1200" dirty="0" err="1">
                <a:solidFill>
                  <a:schemeClr val="tx1"/>
                </a:solidFill>
                <a:latin typeface="Times New Roman" panose="02020603050405020304" pitchFamily="18" charset="0"/>
                <a:cs typeface="Times New Roman" panose="02020603050405020304" pitchFamily="18" charset="0"/>
              </a:rPr>
              <a:t>Khare</a:t>
            </a:r>
            <a:r>
              <a:rPr lang="en-IN" sz="1200" dirty="0">
                <a:solidFill>
                  <a:schemeClr val="tx1"/>
                </a:solidFill>
                <a:latin typeface="Times New Roman" panose="02020603050405020304" pitchFamily="18" charset="0"/>
                <a:cs typeface="Times New Roman" panose="02020603050405020304" pitchFamily="18" charset="0"/>
              </a:rPr>
              <a:t> has authored more than 5 books and contributed several chapters for various publishing houses in urban air quality monitoring, modelling and management. Prof. </a:t>
            </a:r>
            <a:r>
              <a:rPr lang="en-IN" sz="1200" dirty="0" err="1">
                <a:solidFill>
                  <a:schemeClr val="tx1"/>
                </a:solidFill>
                <a:latin typeface="Times New Roman" panose="02020603050405020304" pitchFamily="18" charset="0"/>
                <a:cs typeface="Times New Roman" panose="02020603050405020304" pitchFamily="18" charset="0"/>
              </a:rPr>
              <a:t>Khare</a:t>
            </a:r>
            <a:r>
              <a:rPr lang="en-IN" sz="1200" dirty="0">
                <a:solidFill>
                  <a:schemeClr val="tx1"/>
                </a:solidFill>
                <a:latin typeface="Times New Roman" panose="02020603050405020304" pitchFamily="18" charset="0"/>
                <a:cs typeface="Times New Roman" panose="02020603050405020304" pitchFamily="18" charset="0"/>
              </a:rPr>
              <a:t> has been serving as a member in High Level Task Force (HLTF) at Prime Minister Office. Prof. </a:t>
            </a:r>
            <a:r>
              <a:rPr lang="en-IN" sz="1200" dirty="0" err="1">
                <a:solidFill>
                  <a:schemeClr val="tx1"/>
                </a:solidFill>
                <a:latin typeface="Times New Roman" panose="02020603050405020304" pitchFamily="18" charset="0"/>
                <a:cs typeface="Times New Roman" panose="02020603050405020304" pitchFamily="18" charset="0"/>
              </a:rPr>
              <a:t>Khare</a:t>
            </a:r>
            <a:r>
              <a:rPr lang="en-IN" sz="1200" dirty="0">
                <a:solidFill>
                  <a:schemeClr val="tx1"/>
                </a:solidFill>
                <a:latin typeface="Times New Roman" panose="02020603050405020304" pitchFamily="18" charset="0"/>
                <a:cs typeface="Times New Roman" panose="02020603050405020304" pitchFamily="18" charset="0"/>
              </a:rPr>
              <a:t> has also been working as Member, Environmental Appraisal Committees (Infrastructure-I and Non-Coal Mining), Ministry of Environment and Forests and Climate Change, Government of India. Prof. </a:t>
            </a:r>
            <a:r>
              <a:rPr lang="en-IN" sz="1200" dirty="0" err="1">
                <a:solidFill>
                  <a:schemeClr val="tx1"/>
                </a:solidFill>
                <a:latin typeface="Times New Roman" panose="02020603050405020304" pitchFamily="18" charset="0"/>
                <a:cs typeface="Times New Roman" panose="02020603050405020304" pitchFamily="18" charset="0"/>
              </a:rPr>
              <a:t>Khare</a:t>
            </a:r>
            <a:r>
              <a:rPr lang="en-IN" sz="1200" dirty="0">
                <a:solidFill>
                  <a:schemeClr val="tx1"/>
                </a:solidFill>
                <a:latin typeface="Times New Roman" panose="02020603050405020304" pitchFamily="18" charset="0"/>
                <a:cs typeface="Times New Roman" panose="02020603050405020304" pitchFamily="18" charset="0"/>
              </a:rPr>
              <a:t> has also been in various Public Sector Undertakings as Director in their respective Boards of Director. </a:t>
            </a:r>
          </a:p>
          <a:p>
            <a:pPr>
              <a:lnSpc>
                <a:spcPct val="100000"/>
              </a:lnSpc>
            </a:pPr>
            <a:endParaRPr lang="en-US" sz="18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49" name="TextBox 1"/>
          <p:cNvSpPr/>
          <p:nvPr/>
        </p:nvSpPr>
        <p:spPr>
          <a:xfrm>
            <a:off x="0" y="1600200"/>
            <a:ext cx="9143640" cy="36787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b="1" spc="-1" dirty="0">
                <a:solidFill>
                  <a:srgbClr val="1F497D"/>
                </a:solidFill>
                <a:latin typeface="Calibri"/>
              </a:rPr>
              <a:t>Airshed-Based Regulation: The New Frontier of Indian Air Quality Policy </a:t>
            </a:r>
          </a:p>
        </p:txBody>
      </p:sp>
      <p:pic>
        <p:nvPicPr>
          <p:cNvPr id="2" name="Picture 1">
            <a:extLst>
              <a:ext uri="{FF2B5EF4-FFF2-40B4-BE49-F238E27FC236}">
                <a16:creationId xmlns:a16="http://schemas.microsoft.com/office/drawing/2014/main" id="{52B64357-6EA0-33E4-0951-66962098827F}"/>
              </a:ext>
            </a:extLst>
          </p:cNvPr>
          <p:cNvPicPr>
            <a:picLocks noChangeAspect="1"/>
          </p:cNvPicPr>
          <p:nvPr/>
        </p:nvPicPr>
        <p:blipFill>
          <a:blip r:embed="rId3"/>
          <a:stretch>
            <a:fillRect/>
          </a:stretch>
        </p:blipFill>
        <p:spPr>
          <a:xfrm>
            <a:off x="0" y="0"/>
            <a:ext cx="1530804" cy="1600198"/>
          </a:xfrm>
          <a:prstGeom prst="rect">
            <a:avLst/>
          </a:prstGeom>
        </p:spPr>
      </p:pic>
      <p:pic>
        <p:nvPicPr>
          <p:cNvPr id="3" name="Picture 2" descr="A person wearing glasses&#10;&#10;Description automatically generated with medium confidence">
            <a:extLst>
              <a:ext uri="{FF2B5EF4-FFF2-40B4-BE49-F238E27FC236}">
                <a16:creationId xmlns:a16="http://schemas.microsoft.com/office/drawing/2014/main" id="{E83D8E0D-FBDB-6F40-27E7-F167AC831FD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33903" y="0"/>
            <a:ext cx="1610096" cy="16129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5000"/>
    </mc:Choice>
    <mc:Fallback xmlns="" xmlns:p15="http://schemas.microsoft.com/office/powerpoint/2012/main">
      <p:transition spd="slow" advTm="5000"/>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2895</TotalTime>
  <Words>489</Words>
  <Application>Microsoft Office PowerPoint</Application>
  <PresentationFormat>On-screen Show (4:3)</PresentationFormat>
  <Paragraphs>13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Rounded MT Bold</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uma</dc:creator>
  <dc:description/>
  <cp:lastModifiedBy>Mukesh Khare</cp:lastModifiedBy>
  <cp:revision>152</cp:revision>
  <dcterms:created xsi:type="dcterms:W3CDTF">2019-12-03T04:50:29Z</dcterms:created>
  <dcterms:modified xsi:type="dcterms:W3CDTF">2025-10-27T09:23:30Z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On-screen Show (4:3)</vt:lpwstr>
  </property>
  <property fmtid="{D5CDD505-2E9C-101B-9397-08002B2CF9AE}" pid="4" name="Slides">
    <vt:i4>1</vt:i4>
  </property>
</Properties>
</file>