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3"/>
  </p:notesMasterIdLst>
  <p:sldIdLst>
    <p:sldId id="256" r:id="rId2"/>
  </p:sldIdLst>
  <p:sldSz cx="9144000" cy="6858000" type="screen4x3"/>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p15:clr>
            <a:srgbClr val="000000"/>
          </p15:clr>
        </p15:guide>
        <p15:guide id="2" pos="2880">
          <p15:clr>
            <a:srgbClr val="000000"/>
          </p15:clr>
        </p15:guide>
      </p15:sldGuideLst>
    </p:ext>
    <p:ext uri="GoogleSlidesCustomDataVersion2">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r:id="rId7" roundtripDataSignature="AMtx7mhcSTkbbJi3xJq+dQwJyRqvEb2F8Q=="/>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5" d="100"/>
          <a:sy n="105" d="100"/>
        </p:scale>
        <p:origin x="1794" y="1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notesMaster" Target="notesMasters/notesMaster1.xml"/><Relationship Id="rId7" Type="http://customschemas.google.com/relationships/presentationmetadata" Target="metadata"/><Relationship Id="rId2" Type="http://schemas.openxmlformats.org/officeDocument/2006/relationships/slide" Target="slides/slide1.xml"/><Relationship Id="rId1" Type="http://schemas.openxmlformats.org/officeDocument/2006/relationships/slideMaster" Target="slideMasters/slideMaster1.xml"/><Relationship Id="rId11" Type="http://schemas.openxmlformats.org/officeDocument/2006/relationships/tableStyles" Target="tableStyles.xml"/><Relationship Id="rId10" Type="http://schemas.openxmlformats.org/officeDocument/2006/relationships/theme" Target="theme/theme1.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533520" y="764280"/>
            <a:ext cx="6704640" cy="3771360"/>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
        <p:nvSpPr>
          <p:cNvPr id="4" name="Google Shape;4;n"/>
          <p:cNvSpPr txBox="1">
            <a:spLocks noGrp="1"/>
          </p:cNvSpPr>
          <p:nvPr>
            <p:ph type="body" idx="1"/>
          </p:nvPr>
        </p:nvSpPr>
        <p:spPr>
          <a:xfrm>
            <a:off x="777240" y="4777560"/>
            <a:ext cx="6217560" cy="4525920"/>
          </a:xfrm>
          <a:prstGeom prst="rect">
            <a:avLst/>
          </a:prstGeom>
          <a:noFill/>
          <a:ln>
            <a:noFill/>
          </a:ln>
        </p:spPr>
        <p:txBody>
          <a:bodyPr spcFirstLastPara="1" wrap="square" lIns="0" tIns="0" rIns="0" bIns="0" anchor="t" anchorCtr="0">
            <a:noAutofit/>
          </a:bodyPr>
          <a:lstStyle>
            <a:lvl1pPr marL="457200" marR="0" lvl="0" indent="-228600" algn="l" rtl="0">
              <a:spcBef>
                <a:spcPts val="0"/>
              </a:spcBef>
              <a:spcAft>
                <a:spcPts val="0"/>
              </a:spcAft>
              <a:buSzPts val="1400"/>
              <a:buNone/>
              <a:defRPr sz="1200" b="0" i="0" u="none" strike="noStrike" cap="none">
                <a:solidFill>
                  <a:schemeClr val="dk1"/>
                </a:solidFill>
                <a:latin typeface="Arial"/>
                <a:ea typeface="Arial"/>
                <a:cs typeface="Arial"/>
                <a:sym typeface="Arial"/>
              </a:defRPr>
            </a:lvl1pPr>
            <a:lvl2pPr marL="914400" marR="0" lvl="1" indent="-228600" algn="l" rtl="0">
              <a:spcBef>
                <a:spcPts val="0"/>
              </a:spcBef>
              <a:spcAft>
                <a:spcPts val="0"/>
              </a:spcAft>
              <a:buSzPts val="1400"/>
              <a:buNone/>
              <a:defRPr sz="1200" b="0" i="0" u="none" strike="noStrike" cap="none">
                <a:solidFill>
                  <a:schemeClr val="dk1"/>
                </a:solidFill>
                <a:latin typeface="Arial"/>
                <a:ea typeface="Arial"/>
                <a:cs typeface="Arial"/>
                <a:sym typeface="Arial"/>
              </a:defRPr>
            </a:lvl2pPr>
            <a:lvl3pPr marL="1371600" marR="0" lvl="2" indent="-228600" algn="l" rtl="0">
              <a:spcBef>
                <a:spcPts val="0"/>
              </a:spcBef>
              <a:spcAft>
                <a:spcPts val="0"/>
              </a:spcAft>
              <a:buSzPts val="1400"/>
              <a:buNone/>
              <a:defRPr sz="1200" b="0" i="0" u="none" strike="noStrike" cap="none">
                <a:solidFill>
                  <a:schemeClr val="dk1"/>
                </a:solidFill>
                <a:latin typeface="Arial"/>
                <a:ea typeface="Arial"/>
                <a:cs typeface="Arial"/>
                <a:sym typeface="Arial"/>
              </a:defRPr>
            </a:lvl3pPr>
            <a:lvl4pPr marL="1828800" marR="0" lvl="3" indent="-228600" algn="l" rtl="0">
              <a:spcBef>
                <a:spcPts val="0"/>
              </a:spcBef>
              <a:spcAft>
                <a:spcPts val="0"/>
              </a:spcAft>
              <a:buSzPts val="1400"/>
              <a:buNone/>
              <a:defRPr sz="1200" b="0" i="0" u="none" strike="noStrike" cap="none">
                <a:solidFill>
                  <a:schemeClr val="dk1"/>
                </a:solidFill>
                <a:latin typeface="Arial"/>
                <a:ea typeface="Arial"/>
                <a:cs typeface="Arial"/>
                <a:sym typeface="Arial"/>
              </a:defRPr>
            </a:lvl4pPr>
            <a:lvl5pPr marL="2286000" marR="0" lvl="4" indent="-228600" algn="l" rtl="0">
              <a:spcBef>
                <a:spcPts val="0"/>
              </a:spcBef>
              <a:spcAft>
                <a:spcPts val="0"/>
              </a:spcAft>
              <a:buSzPts val="1400"/>
              <a:buNone/>
              <a:defRPr sz="1200" b="0" i="0" u="none" strike="noStrike" cap="none">
                <a:solidFill>
                  <a:schemeClr val="dk1"/>
                </a:solidFill>
                <a:latin typeface="Arial"/>
                <a:ea typeface="Arial"/>
                <a:cs typeface="Arial"/>
                <a:sym typeface="Arial"/>
              </a:defRPr>
            </a:lvl5pPr>
            <a:lvl6pPr marL="2743200" marR="0" lvl="5" indent="-228600" algn="l" rtl="0">
              <a:spcBef>
                <a:spcPts val="0"/>
              </a:spcBef>
              <a:spcAft>
                <a:spcPts val="0"/>
              </a:spcAft>
              <a:buSzPts val="1400"/>
              <a:buNone/>
              <a:defRPr sz="1200" b="0" i="0" u="none" strike="noStrike" cap="none">
                <a:solidFill>
                  <a:schemeClr val="dk1"/>
                </a:solidFill>
                <a:latin typeface="Arial"/>
                <a:ea typeface="Arial"/>
                <a:cs typeface="Arial"/>
                <a:sym typeface="Arial"/>
              </a:defRPr>
            </a:lvl6pPr>
            <a:lvl7pPr marL="3200400" marR="0" lvl="6" indent="-228600" algn="l" rtl="0">
              <a:spcBef>
                <a:spcPts val="0"/>
              </a:spcBef>
              <a:spcAft>
                <a:spcPts val="0"/>
              </a:spcAft>
              <a:buSzPts val="1400"/>
              <a:buNone/>
              <a:defRPr sz="1200" b="0" i="0" u="none" strike="noStrike" cap="none">
                <a:solidFill>
                  <a:schemeClr val="dk1"/>
                </a:solidFill>
                <a:latin typeface="Arial"/>
                <a:ea typeface="Arial"/>
                <a:cs typeface="Arial"/>
                <a:sym typeface="Arial"/>
              </a:defRPr>
            </a:lvl7pPr>
            <a:lvl8pPr marL="3657600" marR="0" lvl="7" indent="-228600" algn="l" rtl="0">
              <a:spcBef>
                <a:spcPts val="0"/>
              </a:spcBef>
              <a:spcAft>
                <a:spcPts val="0"/>
              </a:spcAft>
              <a:buSzPts val="1400"/>
              <a:buNone/>
              <a:defRPr sz="1200" b="0" i="0" u="none" strike="noStrike" cap="none">
                <a:solidFill>
                  <a:schemeClr val="dk1"/>
                </a:solidFill>
                <a:latin typeface="Arial"/>
                <a:ea typeface="Arial"/>
                <a:cs typeface="Arial"/>
                <a:sym typeface="Arial"/>
              </a:defRPr>
            </a:lvl8pPr>
            <a:lvl9pPr marL="4114800" marR="0" lvl="8" indent="-228600" algn="l" rtl="0">
              <a:spcBef>
                <a:spcPts val="0"/>
              </a:spcBef>
              <a:spcAft>
                <a:spcPts val="0"/>
              </a:spcAft>
              <a:buSzPts val="1400"/>
              <a:buNone/>
              <a:defRPr sz="1200" b="0" i="0" u="none" strike="noStrike" cap="none">
                <a:solidFill>
                  <a:schemeClr val="dk1"/>
                </a:solidFill>
                <a:latin typeface="Arial"/>
                <a:ea typeface="Arial"/>
                <a:cs typeface="Arial"/>
                <a:sym typeface="Arial"/>
              </a:defRPr>
            </a:lvl9pPr>
          </a:lstStyle>
          <a:p>
            <a:endParaRPr/>
          </a:p>
        </p:txBody>
      </p:sp>
      <p:sp>
        <p:nvSpPr>
          <p:cNvPr id="5" name="Google Shape;5;n"/>
          <p:cNvSpPr txBox="1">
            <a:spLocks noGrp="1"/>
          </p:cNvSpPr>
          <p:nvPr>
            <p:ph type="hdr" idx="3"/>
          </p:nvPr>
        </p:nvSpPr>
        <p:spPr>
          <a:xfrm>
            <a:off x="0" y="0"/>
            <a:ext cx="3372840" cy="502560"/>
          </a:xfrm>
          <a:prstGeom prst="rect">
            <a:avLst/>
          </a:prstGeom>
          <a:noFill/>
          <a:ln>
            <a:noFill/>
          </a:ln>
        </p:spPr>
        <p:txBody>
          <a:bodyPr spcFirstLastPara="1" wrap="square" lIns="0" tIns="0" rIns="0" bIns="0" anchor="t" anchorCtr="0">
            <a:noAutofit/>
          </a:bodyPr>
          <a:lstStyle>
            <a:lvl1pPr marR="0" lvl="0" algn="l" rtl="0">
              <a:spcBef>
                <a:spcPts val="0"/>
              </a:spcBef>
              <a:spcAft>
                <a:spcPts val="0"/>
              </a:spcAft>
              <a:buSzPts val="1400"/>
              <a:buNone/>
              <a:defRPr sz="1800" b="0" i="0" u="none" strike="noStrike" cap="none">
                <a:solidFill>
                  <a:schemeClr val="dk1"/>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6" name="Google Shape;6;n"/>
          <p:cNvSpPr txBox="1">
            <a:spLocks noGrp="1"/>
          </p:cNvSpPr>
          <p:nvPr>
            <p:ph type="dt" idx="10"/>
          </p:nvPr>
        </p:nvSpPr>
        <p:spPr>
          <a:xfrm>
            <a:off x="4399200" y="0"/>
            <a:ext cx="3372840" cy="502560"/>
          </a:xfrm>
          <a:prstGeom prst="rect">
            <a:avLst/>
          </a:prstGeom>
          <a:noFill/>
          <a:ln>
            <a:noFill/>
          </a:ln>
        </p:spPr>
        <p:txBody>
          <a:bodyPr spcFirstLastPara="1" wrap="square" lIns="0" tIns="0" rIns="0" bIns="0" anchor="t" anchorCtr="0">
            <a:noAutofit/>
          </a:bodyPr>
          <a:lstStyle>
            <a:lvl1pPr marR="0" lvl="0" algn="r" rtl="0">
              <a:spcBef>
                <a:spcPts val="0"/>
              </a:spcBef>
              <a:spcAft>
                <a:spcPts val="0"/>
              </a:spcAft>
              <a:buClr>
                <a:srgbClr val="000000"/>
              </a:buClr>
              <a:buSzPts val="1400"/>
              <a:buFont typeface="Times New Roman"/>
              <a:buNone/>
              <a:defRPr sz="1400" b="0" i="0" u="none" strike="noStrike" cap="none">
                <a:solidFill>
                  <a:srgbClr val="000000"/>
                </a:solidFill>
                <a:latin typeface="Times New Roman"/>
                <a:ea typeface="Times New Roman"/>
                <a:cs typeface="Times New Roman"/>
                <a:sym typeface="Times New Roman"/>
              </a:defRPr>
            </a:lvl1pPr>
            <a:lvl2pPr marR="0" lvl="1" algn="l" rtl="0">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7" name="Google Shape;7;n"/>
          <p:cNvSpPr txBox="1">
            <a:spLocks noGrp="1"/>
          </p:cNvSpPr>
          <p:nvPr>
            <p:ph type="ftr" idx="11"/>
          </p:nvPr>
        </p:nvSpPr>
        <p:spPr>
          <a:xfrm>
            <a:off x="0" y="9555480"/>
            <a:ext cx="3372840" cy="502560"/>
          </a:xfrm>
          <a:prstGeom prst="rect">
            <a:avLst/>
          </a:prstGeom>
          <a:noFill/>
          <a:ln>
            <a:noFill/>
          </a:ln>
        </p:spPr>
        <p:txBody>
          <a:bodyPr spcFirstLastPara="1" wrap="square" lIns="0" tIns="0" rIns="0" bIns="0" anchor="b" anchorCtr="0">
            <a:noAutofit/>
          </a:bodyPr>
          <a:lstStyle>
            <a:lvl1pPr marR="0" lvl="0" algn="l" rtl="0">
              <a:spcBef>
                <a:spcPts val="0"/>
              </a:spcBef>
              <a:spcAft>
                <a:spcPts val="0"/>
              </a:spcAft>
              <a:buClr>
                <a:srgbClr val="000000"/>
              </a:buClr>
              <a:buSzPts val="1400"/>
              <a:buFont typeface="Times New Roman"/>
              <a:buNone/>
              <a:defRPr sz="1400" b="0" i="0" u="none" strike="noStrike" cap="none">
                <a:solidFill>
                  <a:srgbClr val="000000"/>
                </a:solidFill>
                <a:latin typeface="Times New Roman"/>
                <a:ea typeface="Times New Roman"/>
                <a:cs typeface="Times New Roman"/>
                <a:sym typeface="Times New Roman"/>
              </a:defRPr>
            </a:lvl1pPr>
            <a:lvl2pPr marR="0" lvl="1" algn="l" rtl="0">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8" name="Google Shape;8;n"/>
          <p:cNvSpPr txBox="1">
            <a:spLocks noGrp="1"/>
          </p:cNvSpPr>
          <p:nvPr>
            <p:ph type="sldNum" idx="12"/>
          </p:nvPr>
        </p:nvSpPr>
        <p:spPr>
          <a:xfrm>
            <a:off x="4399200" y="9555480"/>
            <a:ext cx="3372840" cy="502560"/>
          </a:xfrm>
          <a:prstGeom prst="rect">
            <a:avLst/>
          </a:prstGeom>
          <a:noFill/>
          <a:ln>
            <a:noFill/>
          </a:ln>
        </p:spPr>
        <p:txBody>
          <a:bodyPr spcFirstLastPara="1" wrap="square" lIns="0" tIns="0" rIns="0" bIns="0" anchor="b" anchorCtr="0">
            <a:noAutofit/>
          </a:bodyPr>
          <a:lstStyle/>
          <a:p>
            <a:pPr marL="0" marR="0" lvl="0" indent="0" algn="r" rtl="0">
              <a:spcBef>
                <a:spcPts val="0"/>
              </a:spcBef>
              <a:spcAft>
                <a:spcPts val="0"/>
              </a:spcAft>
              <a:buClr>
                <a:srgbClr val="000000"/>
              </a:buClr>
              <a:buSzPts val="1400"/>
              <a:buFont typeface="Times New Roman"/>
              <a:buNone/>
            </a:pPr>
            <a:fld id="{00000000-1234-1234-1234-123412341234}" type="slidenum">
              <a:rPr lang="en-US" sz="1400" b="0" i="0" u="none" strike="noStrike" cap="none">
                <a:solidFill>
                  <a:srgbClr val="000000"/>
                </a:solidFill>
                <a:latin typeface="Times New Roman"/>
                <a:ea typeface="Times New Roman"/>
                <a:cs typeface="Times New Roman"/>
                <a:sym typeface="Times New Roman"/>
              </a:rPr>
              <a:t>‹#›</a:t>
            </a:fld>
            <a:endParaRPr sz="1400" b="0" i="0" u="none" strike="noStrike" cap="none">
              <a:solidFill>
                <a:srgbClr val="000000"/>
              </a:solidFill>
              <a:latin typeface="Times New Roman"/>
              <a:ea typeface="Times New Roman"/>
              <a:cs typeface="Times New Roman"/>
              <a:sym typeface="Times New Roman"/>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9"/>
        <p:cNvGrpSpPr/>
        <p:nvPr/>
      </p:nvGrpSpPr>
      <p:grpSpPr>
        <a:xfrm>
          <a:off x="0" y="0"/>
          <a:ext cx="0" cy="0"/>
          <a:chOff x="0" y="0"/>
          <a:chExt cx="0" cy="0"/>
        </a:xfrm>
      </p:grpSpPr>
      <p:sp>
        <p:nvSpPr>
          <p:cNvPr id="60" name="Google Shape;60;p1: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
        <p:nvSpPr>
          <p:cNvPr id="61" name="Google Shape;61;p1:notes"/>
          <p:cNvSpPr txBox="1">
            <a:spLocks noGrp="1"/>
          </p:cNvSpPr>
          <p:nvPr>
            <p:ph type="body" idx="1"/>
          </p:nvPr>
        </p:nvSpPr>
        <p:spPr>
          <a:xfrm>
            <a:off x="685800" y="4343400"/>
            <a:ext cx="5486040" cy="4114440"/>
          </a:xfrm>
          <a:prstGeom prst="rect">
            <a:avLst/>
          </a:prstGeom>
          <a:noFill/>
          <a:ln>
            <a:noFill/>
          </a:ln>
        </p:spPr>
        <p:txBody>
          <a:bodyPr spcFirstLastPara="1" wrap="square" lIns="0" tIns="0" rIns="0" bIns="0" anchor="t" anchorCtr="0">
            <a:noAutofit/>
          </a:bodyPr>
          <a:lstStyle/>
          <a:p>
            <a:pPr marL="216000" lvl="0" indent="0" algn="l" rtl="0">
              <a:spcBef>
                <a:spcPts val="0"/>
              </a:spcBef>
              <a:spcAft>
                <a:spcPts val="0"/>
              </a:spcAft>
              <a:buClr>
                <a:schemeClr val="dk1"/>
              </a:buClr>
              <a:buSzPts val="1800"/>
              <a:buFont typeface="Arial"/>
              <a:buNone/>
            </a:pPr>
            <a:endParaRPr sz="1800" b="0" strike="noStrike">
              <a:solidFill>
                <a:srgbClr val="000000"/>
              </a:solidFill>
              <a:latin typeface="Arial"/>
              <a:ea typeface="Arial"/>
              <a:cs typeface="Arial"/>
              <a:sym typeface="Arial"/>
            </a:endParaRPr>
          </a:p>
        </p:txBody>
      </p:sp>
      <p:sp>
        <p:nvSpPr>
          <p:cNvPr id="62" name="Google Shape;62;p1:notes"/>
          <p:cNvSpPr txBox="1">
            <a:spLocks noGrp="1"/>
          </p:cNvSpPr>
          <p:nvPr>
            <p:ph type="sldNum" idx="12"/>
          </p:nvPr>
        </p:nvSpPr>
        <p:spPr>
          <a:xfrm>
            <a:off x="3884760" y="8685360"/>
            <a:ext cx="2971440" cy="456840"/>
          </a:xfrm>
          <a:prstGeom prst="rect">
            <a:avLst/>
          </a:prstGeom>
          <a:noFill/>
          <a:ln>
            <a:noFill/>
          </a:ln>
        </p:spPr>
        <p:txBody>
          <a:bodyPr spcFirstLastPara="1" wrap="square" lIns="0" tIns="0" rIns="0" bIns="0" anchor="b" anchorCtr="0">
            <a:noAutofit/>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n-US" sz="1200" b="0" i="0" u="none" strike="noStrike" cap="none">
                <a:solidFill>
                  <a:srgbClr val="000000"/>
                </a:solidFill>
                <a:latin typeface="Arial"/>
                <a:ea typeface="Arial"/>
                <a:cs typeface="Arial"/>
                <a:sym typeface="Arial"/>
              </a:rPr>
              <a:t>1</a:t>
            </a:fld>
            <a:endParaRPr sz="1200" b="0" i="0" u="none" strike="noStrike" cap="none">
              <a:solidFill>
                <a:srgbClr val="000000"/>
              </a:solidFill>
              <a:latin typeface="Times New Roman"/>
              <a:ea typeface="Times New Roman"/>
              <a:cs typeface="Times New Roman"/>
              <a:sym typeface="Times New Roman"/>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Blank Slide" type="blank">
  <p:cSld name="BLANK">
    <p:spTree>
      <p:nvGrpSpPr>
        <p:cNvPr id="1" name="Shape 11"/>
        <p:cNvGrpSpPr/>
        <p:nvPr/>
      </p:nvGrpSpPr>
      <p:grpSpPr>
        <a:xfrm>
          <a:off x="0" y="0"/>
          <a:ext cx="0" cy="0"/>
          <a:chOff x="0" y="0"/>
          <a:chExt cx="0" cy="0"/>
        </a:xfrm>
      </p:grpSpPr>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itle, Content over Content" type="objOverTx">
  <p:cSld name="OBJECT_OVER_TEXT">
    <p:spTree>
      <p:nvGrpSpPr>
        <p:cNvPr id="1" name="Shape 41"/>
        <p:cNvGrpSpPr/>
        <p:nvPr/>
      </p:nvGrpSpPr>
      <p:grpSpPr>
        <a:xfrm>
          <a:off x="0" y="0"/>
          <a:ext cx="0" cy="0"/>
          <a:chOff x="0" y="0"/>
          <a:chExt cx="0" cy="0"/>
        </a:xfrm>
      </p:grpSpPr>
      <p:sp>
        <p:nvSpPr>
          <p:cNvPr id="42" name="Google Shape;42;p12"/>
          <p:cNvSpPr txBox="1">
            <a:spLocks noGrp="1"/>
          </p:cNvSpPr>
          <p:nvPr>
            <p:ph type="title"/>
          </p:nvPr>
        </p:nvSpPr>
        <p:spPr>
          <a:xfrm>
            <a:off x="457200" y="273600"/>
            <a:ext cx="8229300" cy="1144800"/>
          </a:xfrm>
          <a:prstGeom prst="rect">
            <a:avLst/>
          </a:prstGeom>
          <a:noFill/>
          <a:ln>
            <a:noFill/>
          </a:ln>
        </p:spPr>
        <p:txBody>
          <a:bodyPr spcFirstLastPara="1" wrap="square" lIns="0" tIns="0" rIns="0" bIns="0" anchor="ctr" anchorCtr="0">
            <a:noAutofit/>
          </a:bodyPr>
          <a:lstStyle>
            <a:lvl1pPr lvl="0">
              <a:spcBef>
                <a:spcPts val="0"/>
              </a:spcBef>
              <a:spcAft>
                <a:spcPts val="0"/>
              </a:spcAft>
              <a:buSzPts val="1400"/>
              <a:buNone/>
              <a:defRPr sz="1800"/>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43" name="Google Shape;43;p12"/>
          <p:cNvSpPr txBox="1">
            <a:spLocks noGrp="1"/>
          </p:cNvSpPr>
          <p:nvPr>
            <p:ph type="body" idx="1"/>
          </p:nvPr>
        </p:nvSpPr>
        <p:spPr>
          <a:xfrm>
            <a:off x="457200" y="1604520"/>
            <a:ext cx="8229300" cy="1896900"/>
          </a:xfrm>
          <a:prstGeom prst="rect">
            <a:avLst/>
          </a:prstGeom>
          <a:noFill/>
          <a:ln>
            <a:noFill/>
          </a:ln>
        </p:spPr>
        <p:txBody>
          <a:bodyPr spcFirstLastPara="1" wrap="square" lIns="0" tIns="0" rIns="0" bIns="0" anchor="t" anchorCtr="0">
            <a:normAutofit/>
          </a:bodyPr>
          <a:lstStyle>
            <a:lvl1pPr marL="457200" lvl="0" indent="-228600">
              <a:spcBef>
                <a:spcPts val="0"/>
              </a:spcBef>
              <a:spcAft>
                <a:spcPts val="0"/>
              </a:spcAft>
              <a:buSzPts val="1400"/>
              <a:buNone/>
              <a:defRPr sz="1800"/>
            </a:lvl1pPr>
            <a:lvl2pPr marL="914400" lvl="1" indent="-228600">
              <a:spcBef>
                <a:spcPts val="0"/>
              </a:spcBef>
              <a:spcAft>
                <a:spcPts val="0"/>
              </a:spcAft>
              <a:buSzPts val="1400"/>
              <a:buNone/>
              <a:defRPr sz="1800"/>
            </a:lvl2pPr>
            <a:lvl3pPr marL="1371600" lvl="2" indent="-228600">
              <a:spcBef>
                <a:spcPts val="0"/>
              </a:spcBef>
              <a:spcAft>
                <a:spcPts val="0"/>
              </a:spcAft>
              <a:buSzPts val="1400"/>
              <a:buNone/>
              <a:defRPr sz="1800"/>
            </a:lvl3pPr>
            <a:lvl4pPr marL="1828800" lvl="3" indent="-228600">
              <a:spcBef>
                <a:spcPts val="0"/>
              </a:spcBef>
              <a:spcAft>
                <a:spcPts val="0"/>
              </a:spcAft>
              <a:buSzPts val="1400"/>
              <a:buNone/>
              <a:defRPr sz="1800"/>
            </a:lvl4pPr>
            <a:lvl5pPr marL="2286000" lvl="4" indent="-228600">
              <a:spcBef>
                <a:spcPts val="0"/>
              </a:spcBef>
              <a:spcAft>
                <a:spcPts val="0"/>
              </a:spcAft>
              <a:buSzPts val="1400"/>
              <a:buNone/>
              <a:defRPr sz="1800"/>
            </a:lvl5pPr>
            <a:lvl6pPr marL="2743200" lvl="5" indent="-228600">
              <a:spcBef>
                <a:spcPts val="0"/>
              </a:spcBef>
              <a:spcAft>
                <a:spcPts val="0"/>
              </a:spcAft>
              <a:buSzPts val="1400"/>
              <a:buNone/>
              <a:defRPr sz="1800"/>
            </a:lvl6pPr>
            <a:lvl7pPr marL="3200400" lvl="6" indent="-228600">
              <a:spcBef>
                <a:spcPts val="0"/>
              </a:spcBef>
              <a:spcAft>
                <a:spcPts val="0"/>
              </a:spcAft>
              <a:buSzPts val="1400"/>
              <a:buNone/>
              <a:defRPr sz="1800"/>
            </a:lvl7pPr>
            <a:lvl8pPr marL="3657600" lvl="7" indent="-228600">
              <a:spcBef>
                <a:spcPts val="0"/>
              </a:spcBef>
              <a:spcAft>
                <a:spcPts val="0"/>
              </a:spcAft>
              <a:buSzPts val="1400"/>
              <a:buNone/>
              <a:defRPr sz="1800"/>
            </a:lvl8pPr>
            <a:lvl9pPr marL="4114800" lvl="8" indent="-228600">
              <a:spcBef>
                <a:spcPts val="0"/>
              </a:spcBef>
              <a:spcAft>
                <a:spcPts val="0"/>
              </a:spcAft>
              <a:buSzPts val="1400"/>
              <a:buNone/>
              <a:defRPr sz="1800"/>
            </a:lvl9pPr>
          </a:lstStyle>
          <a:p>
            <a:endParaRPr/>
          </a:p>
        </p:txBody>
      </p:sp>
      <p:sp>
        <p:nvSpPr>
          <p:cNvPr id="44" name="Google Shape;44;p12"/>
          <p:cNvSpPr txBox="1">
            <a:spLocks noGrp="1"/>
          </p:cNvSpPr>
          <p:nvPr>
            <p:ph type="body" idx="2"/>
          </p:nvPr>
        </p:nvSpPr>
        <p:spPr>
          <a:xfrm>
            <a:off x="457200" y="3682080"/>
            <a:ext cx="8229300" cy="1896900"/>
          </a:xfrm>
          <a:prstGeom prst="rect">
            <a:avLst/>
          </a:prstGeom>
          <a:noFill/>
          <a:ln>
            <a:noFill/>
          </a:ln>
        </p:spPr>
        <p:txBody>
          <a:bodyPr spcFirstLastPara="1" wrap="square" lIns="0" tIns="0" rIns="0" bIns="0" anchor="t" anchorCtr="0">
            <a:normAutofit/>
          </a:bodyPr>
          <a:lstStyle>
            <a:lvl1pPr marL="457200" lvl="0" indent="-228600">
              <a:spcBef>
                <a:spcPts val="0"/>
              </a:spcBef>
              <a:spcAft>
                <a:spcPts val="0"/>
              </a:spcAft>
              <a:buSzPts val="1400"/>
              <a:buNone/>
              <a:defRPr sz="1800"/>
            </a:lvl1pPr>
            <a:lvl2pPr marL="914400" lvl="1" indent="-228600">
              <a:spcBef>
                <a:spcPts val="0"/>
              </a:spcBef>
              <a:spcAft>
                <a:spcPts val="0"/>
              </a:spcAft>
              <a:buSzPts val="1400"/>
              <a:buNone/>
              <a:defRPr sz="1800"/>
            </a:lvl2pPr>
            <a:lvl3pPr marL="1371600" lvl="2" indent="-228600">
              <a:spcBef>
                <a:spcPts val="0"/>
              </a:spcBef>
              <a:spcAft>
                <a:spcPts val="0"/>
              </a:spcAft>
              <a:buSzPts val="1400"/>
              <a:buNone/>
              <a:defRPr sz="1800"/>
            </a:lvl3pPr>
            <a:lvl4pPr marL="1828800" lvl="3" indent="-228600">
              <a:spcBef>
                <a:spcPts val="0"/>
              </a:spcBef>
              <a:spcAft>
                <a:spcPts val="0"/>
              </a:spcAft>
              <a:buSzPts val="1400"/>
              <a:buNone/>
              <a:defRPr sz="1800"/>
            </a:lvl4pPr>
            <a:lvl5pPr marL="2286000" lvl="4" indent="-228600">
              <a:spcBef>
                <a:spcPts val="0"/>
              </a:spcBef>
              <a:spcAft>
                <a:spcPts val="0"/>
              </a:spcAft>
              <a:buSzPts val="1400"/>
              <a:buNone/>
              <a:defRPr sz="1800"/>
            </a:lvl5pPr>
            <a:lvl6pPr marL="2743200" lvl="5" indent="-228600">
              <a:spcBef>
                <a:spcPts val="0"/>
              </a:spcBef>
              <a:spcAft>
                <a:spcPts val="0"/>
              </a:spcAft>
              <a:buSzPts val="1400"/>
              <a:buNone/>
              <a:defRPr sz="1800"/>
            </a:lvl6pPr>
            <a:lvl7pPr marL="3200400" lvl="6" indent="-228600">
              <a:spcBef>
                <a:spcPts val="0"/>
              </a:spcBef>
              <a:spcAft>
                <a:spcPts val="0"/>
              </a:spcAft>
              <a:buSzPts val="1400"/>
              <a:buNone/>
              <a:defRPr sz="1800"/>
            </a:lvl7pPr>
            <a:lvl8pPr marL="3657600" lvl="7" indent="-228600">
              <a:spcBef>
                <a:spcPts val="0"/>
              </a:spcBef>
              <a:spcAft>
                <a:spcPts val="0"/>
              </a:spcAft>
              <a:buSzPts val="1400"/>
              <a:buNone/>
              <a:defRPr sz="1800"/>
            </a:lvl8pPr>
            <a:lvl9pPr marL="4114800" lvl="8" indent="-228600">
              <a:spcBef>
                <a:spcPts val="0"/>
              </a:spcBef>
              <a:spcAft>
                <a:spcPts val="0"/>
              </a:spcAft>
              <a:buSzPts val="1400"/>
              <a:buNone/>
              <a:defRPr sz="1800"/>
            </a:lvl9pPr>
          </a:lstStyle>
          <a:p>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Title, 4 Content" type="fourObj">
  <p:cSld name="FOUR_OBJECTS">
    <p:spTree>
      <p:nvGrpSpPr>
        <p:cNvPr id="1" name="Shape 45"/>
        <p:cNvGrpSpPr/>
        <p:nvPr/>
      </p:nvGrpSpPr>
      <p:grpSpPr>
        <a:xfrm>
          <a:off x="0" y="0"/>
          <a:ext cx="0" cy="0"/>
          <a:chOff x="0" y="0"/>
          <a:chExt cx="0" cy="0"/>
        </a:xfrm>
      </p:grpSpPr>
      <p:sp>
        <p:nvSpPr>
          <p:cNvPr id="46" name="Google Shape;46;p13"/>
          <p:cNvSpPr txBox="1">
            <a:spLocks noGrp="1"/>
          </p:cNvSpPr>
          <p:nvPr>
            <p:ph type="title"/>
          </p:nvPr>
        </p:nvSpPr>
        <p:spPr>
          <a:xfrm>
            <a:off x="457200" y="273600"/>
            <a:ext cx="8229300" cy="1144800"/>
          </a:xfrm>
          <a:prstGeom prst="rect">
            <a:avLst/>
          </a:prstGeom>
          <a:noFill/>
          <a:ln>
            <a:noFill/>
          </a:ln>
        </p:spPr>
        <p:txBody>
          <a:bodyPr spcFirstLastPara="1" wrap="square" lIns="0" tIns="0" rIns="0" bIns="0" anchor="ctr" anchorCtr="0">
            <a:noAutofit/>
          </a:bodyPr>
          <a:lstStyle>
            <a:lvl1pPr lvl="0">
              <a:spcBef>
                <a:spcPts val="0"/>
              </a:spcBef>
              <a:spcAft>
                <a:spcPts val="0"/>
              </a:spcAft>
              <a:buSzPts val="1400"/>
              <a:buNone/>
              <a:defRPr sz="1800"/>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47" name="Google Shape;47;p13"/>
          <p:cNvSpPr txBox="1">
            <a:spLocks noGrp="1"/>
          </p:cNvSpPr>
          <p:nvPr>
            <p:ph type="body" idx="1"/>
          </p:nvPr>
        </p:nvSpPr>
        <p:spPr>
          <a:xfrm>
            <a:off x="457200" y="1604520"/>
            <a:ext cx="4015800" cy="1896900"/>
          </a:xfrm>
          <a:prstGeom prst="rect">
            <a:avLst/>
          </a:prstGeom>
          <a:noFill/>
          <a:ln>
            <a:noFill/>
          </a:ln>
        </p:spPr>
        <p:txBody>
          <a:bodyPr spcFirstLastPara="1" wrap="square" lIns="0" tIns="0" rIns="0" bIns="0" anchor="t" anchorCtr="0">
            <a:normAutofit/>
          </a:bodyPr>
          <a:lstStyle>
            <a:lvl1pPr marL="457200" lvl="0" indent="-228600">
              <a:spcBef>
                <a:spcPts val="0"/>
              </a:spcBef>
              <a:spcAft>
                <a:spcPts val="0"/>
              </a:spcAft>
              <a:buSzPts val="1400"/>
              <a:buNone/>
              <a:defRPr sz="1800"/>
            </a:lvl1pPr>
            <a:lvl2pPr marL="914400" lvl="1" indent="-228600">
              <a:spcBef>
                <a:spcPts val="0"/>
              </a:spcBef>
              <a:spcAft>
                <a:spcPts val="0"/>
              </a:spcAft>
              <a:buSzPts val="1400"/>
              <a:buNone/>
              <a:defRPr sz="1800"/>
            </a:lvl2pPr>
            <a:lvl3pPr marL="1371600" lvl="2" indent="-228600">
              <a:spcBef>
                <a:spcPts val="0"/>
              </a:spcBef>
              <a:spcAft>
                <a:spcPts val="0"/>
              </a:spcAft>
              <a:buSzPts val="1400"/>
              <a:buNone/>
              <a:defRPr sz="1800"/>
            </a:lvl3pPr>
            <a:lvl4pPr marL="1828800" lvl="3" indent="-228600">
              <a:spcBef>
                <a:spcPts val="0"/>
              </a:spcBef>
              <a:spcAft>
                <a:spcPts val="0"/>
              </a:spcAft>
              <a:buSzPts val="1400"/>
              <a:buNone/>
              <a:defRPr sz="1800"/>
            </a:lvl4pPr>
            <a:lvl5pPr marL="2286000" lvl="4" indent="-228600">
              <a:spcBef>
                <a:spcPts val="0"/>
              </a:spcBef>
              <a:spcAft>
                <a:spcPts val="0"/>
              </a:spcAft>
              <a:buSzPts val="1400"/>
              <a:buNone/>
              <a:defRPr sz="1800"/>
            </a:lvl5pPr>
            <a:lvl6pPr marL="2743200" lvl="5" indent="-228600">
              <a:spcBef>
                <a:spcPts val="0"/>
              </a:spcBef>
              <a:spcAft>
                <a:spcPts val="0"/>
              </a:spcAft>
              <a:buSzPts val="1400"/>
              <a:buNone/>
              <a:defRPr sz="1800"/>
            </a:lvl6pPr>
            <a:lvl7pPr marL="3200400" lvl="6" indent="-228600">
              <a:spcBef>
                <a:spcPts val="0"/>
              </a:spcBef>
              <a:spcAft>
                <a:spcPts val="0"/>
              </a:spcAft>
              <a:buSzPts val="1400"/>
              <a:buNone/>
              <a:defRPr sz="1800"/>
            </a:lvl7pPr>
            <a:lvl8pPr marL="3657600" lvl="7" indent="-228600">
              <a:spcBef>
                <a:spcPts val="0"/>
              </a:spcBef>
              <a:spcAft>
                <a:spcPts val="0"/>
              </a:spcAft>
              <a:buSzPts val="1400"/>
              <a:buNone/>
              <a:defRPr sz="1800"/>
            </a:lvl8pPr>
            <a:lvl9pPr marL="4114800" lvl="8" indent="-228600">
              <a:spcBef>
                <a:spcPts val="0"/>
              </a:spcBef>
              <a:spcAft>
                <a:spcPts val="0"/>
              </a:spcAft>
              <a:buSzPts val="1400"/>
              <a:buNone/>
              <a:defRPr sz="1800"/>
            </a:lvl9pPr>
          </a:lstStyle>
          <a:p>
            <a:endParaRPr/>
          </a:p>
        </p:txBody>
      </p:sp>
      <p:sp>
        <p:nvSpPr>
          <p:cNvPr id="48" name="Google Shape;48;p13"/>
          <p:cNvSpPr txBox="1">
            <a:spLocks noGrp="1"/>
          </p:cNvSpPr>
          <p:nvPr>
            <p:ph type="body" idx="2"/>
          </p:nvPr>
        </p:nvSpPr>
        <p:spPr>
          <a:xfrm>
            <a:off x="4674240" y="1604520"/>
            <a:ext cx="4015800" cy="1896900"/>
          </a:xfrm>
          <a:prstGeom prst="rect">
            <a:avLst/>
          </a:prstGeom>
          <a:noFill/>
          <a:ln>
            <a:noFill/>
          </a:ln>
        </p:spPr>
        <p:txBody>
          <a:bodyPr spcFirstLastPara="1" wrap="square" lIns="0" tIns="0" rIns="0" bIns="0" anchor="t" anchorCtr="0">
            <a:normAutofit/>
          </a:bodyPr>
          <a:lstStyle>
            <a:lvl1pPr marL="457200" lvl="0" indent="-228600">
              <a:spcBef>
                <a:spcPts val="0"/>
              </a:spcBef>
              <a:spcAft>
                <a:spcPts val="0"/>
              </a:spcAft>
              <a:buSzPts val="1400"/>
              <a:buNone/>
              <a:defRPr sz="1800"/>
            </a:lvl1pPr>
            <a:lvl2pPr marL="914400" lvl="1" indent="-228600">
              <a:spcBef>
                <a:spcPts val="0"/>
              </a:spcBef>
              <a:spcAft>
                <a:spcPts val="0"/>
              </a:spcAft>
              <a:buSzPts val="1400"/>
              <a:buNone/>
              <a:defRPr sz="1800"/>
            </a:lvl2pPr>
            <a:lvl3pPr marL="1371600" lvl="2" indent="-228600">
              <a:spcBef>
                <a:spcPts val="0"/>
              </a:spcBef>
              <a:spcAft>
                <a:spcPts val="0"/>
              </a:spcAft>
              <a:buSzPts val="1400"/>
              <a:buNone/>
              <a:defRPr sz="1800"/>
            </a:lvl3pPr>
            <a:lvl4pPr marL="1828800" lvl="3" indent="-228600">
              <a:spcBef>
                <a:spcPts val="0"/>
              </a:spcBef>
              <a:spcAft>
                <a:spcPts val="0"/>
              </a:spcAft>
              <a:buSzPts val="1400"/>
              <a:buNone/>
              <a:defRPr sz="1800"/>
            </a:lvl4pPr>
            <a:lvl5pPr marL="2286000" lvl="4" indent="-228600">
              <a:spcBef>
                <a:spcPts val="0"/>
              </a:spcBef>
              <a:spcAft>
                <a:spcPts val="0"/>
              </a:spcAft>
              <a:buSzPts val="1400"/>
              <a:buNone/>
              <a:defRPr sz="1800"/>
            </a:lvl5pPr>
            <a:lvl6pPr marL="2743200" lvl="5" indent="-228600">
              <a:spcBef>
                <a:spcPts val="0"/>
              </a:spcBef>
              <a:spcAft>
                <a:spcPts val="0"/>
              </a:spcAft>
              <a:buSzPts val="1400"/>
              <a:buNone/>
              <a:defRPr sz="1800"/>
            </a:lvl6pPr>
            <a:lvl7pPr marL="3200400" lvl="6" indent="-228600">
              <a:spcBef>
                <a:spcPts val="0"/>
              </a:spcBef>
              <a:spcAft>
                <a:spcPts val="0"/>
              </a:spcAft>
              <a:buSzPts val="1400"/>
              <a:buNone/>
              <a:defRPr sz="1800"/>
            </a:lvl7pPr>
            <a:lvl8pPr marL="3657600" lvl="7" indent="-228600">
              <a:spcBef>
                <a:spcPts val="0"/>
              </a:spcBef>
              <a:spcAft>
                <a:spcPts val="0"/>
              </a:spcAft>
              <a:buSzPts val="1400"/>
              <a:buNone/>
              <a:defRPr sz="1800"/>
            </a:lvl8pPr>
            <a:lvl9pPr marL="4114800" lvl="8" indent="-228600">
              <a:spcBef>
                <a:spcPts val="0"/>
              </a:spcBef>
              <a:spcAft>
                <a:spcPts val="0"/>
              </a:spcAft>
              <a:buSzPts val="1400"/>
              <a:buNone/>
              <a:defRPr sz="1800"/>
            </a:lvl9pPr>
          </a:lstStyle>
          <a:p>
            <a:endParaRPr/>
          </a:p>
        </p:txBody>
      </p:sp>
      <p:sp>
        <p:nvSpPr>
          <p:cNvPr id="49" name="Google Shape;49;p13"/>
          <p:cNvSpPr txBox="1">
            <a:spLocks noGrp="1"/>
          </p:cNvSpPr>
          <p:nvPr>
            <p:ph type="body" idx="3"/>
          </p:nvPr>
        </p:nvSpPr>
        <p:spPr>
          <a:xfrm>
            <a:off x="457200" y="3682080"/>
            <a:ext cx="4015800" cy="1896900"/>
          </a:xfrm>
          <a:prstGeom prst="rect">
            <a:avLst/>
          </a:prstGeom>
          <a:noFill/>
          <a:ln>
            <a:noFill/>
          </a:ln>
        </p:spPr>
        <p:txBody>
          <a:bodyPr spcFirstLastPara="1" wrap="square" lIns="0" tIns="0" rIns="0" bIns="0" anchor="t" anchorCtr="0">
            <a:normAutofit/>
          </a:bodyPr>
          <a:lstStyle>
            <a:lvl1pPr marL="457200" lvl="0" indent="-228600">
              <a:spcBef>
                <a:spcPts val="0"/>
              </a:spcBef>
              <a:spcAft>
                <a:spcPts val="0"/>
              </a:spcAft>
              <a:buSzPts val="1400"/>
              <a:buNone/>
              <a:defRPr sz="1800"/>
            </a:lvl1pPr>
            <a:lvl2pPr marL="914400" lvl="1" indent="-228600">
              <a:spcBef>
                <a:spcPts val="0"/>
              </a:spcBef>
              <a:spcAft>
                <a:spcPts val="0"/>
              </a:spcAft>
              <a:buSzPts val="1400"/>
              <a:buNone/>
              <a:defRPr sz="1800"/>
            </a:lvl2pPr>
            <a:lvl3pPr marL="1371600" lvl="2" indent="-228600">
              <a:spcBef>
                <a:spcPts val="0"/>
              </a:spcBef>
              <a:spcAft>
                <a:spcPts val="0"/>
              </a:spcAft>
              <a:buSzPts val="1400"/>
              <a:buNone/>
              <a:defRPr sz="1800"/>
            </a:lvl3pPr>
            <a:lvl4pPr marL="1828800" lvl="3" indent="-228600">
              <a:spcBef>
                <a:spcPts val="0"/>
              </a:spcBef>
              <a:spcAft>
                <a:spcPts val="0"/>
              </a:spcAft>
              <a:buSzPts val="1400"/>
              <a:buNone/>
              <a:defRPr sz="1800"/>
            </a:lvl4pPr>
            <a:lvl5pPr marL="2286000" lvl="4" indent="-228600">
              <a:spcBef>
                <a:spcPts val="0"/>
              </a:spcBef>
              <a:spcAft>
                <a:spcPts val="0"/>
              </a:spcAft>
              <a:buSzPts val="1400"/>
              <a:buNone/>
              <a:defRPr sz="1800"/>
            </a:lvl5pPr>
            <a:lvl6pPr marL="2743200" lvl="5" indent="-228600">
              <a:spcBef>
                <a:spcPts val="0"/>
              </a:spcBef>
              <a:spcAft>
                <a:spcPts val="0"/>
              </a:spcAft>
              <a:buSzPts val="1400"/>
              <a:buNone/>
              <a:defRPr sz="1800"/>
            </a:lvl6pPr>
            <a:lvl7pPr marL="3200400" lvl="6" indent="-228600">
              <a:spcBef>
                <a:spcPts val="0"/>
              </a:spcBef>
              <a:spcAft>
                <a:spcPts val="0"/>
              </a:spcAft>
              <a:buSzPts val="1400"/>
              <a:buNone/>
              <a:defRPr sz="1800"/>
            </a:lvl7pPr>
            <a:lvl8pPr marL="3657600" lvl="7" indent="-228600">
              <a:spcBef>
                <a:spcPts val="0"/>
              </a:spcBef>
              <a:spcAft>
                <a:spcPts val="0"/>
              </a:spcAft>
              <a:buSzPts val="1400"/>
              <a:buNone/>
              <a:defRPr sz="1800"/>
            </a:lvl8pPr>
            <a:lvl9pPr marL="4114800" lvl="8" indent="-228600">
              <a:spcBef>
                <a:spcPts val="0"/>
              </a:spcBef>
              <a:spcAft>
                <a:spcPts val="0"/>
              </a:spcAft>
              <a:buSzPts val="1400"/>
              <a:buNone/>
              <a:defRPr sz="1800"/>
            </a:lvl9pPr>
          </a:lstStyle>
          <a:p>
            <a:endParaRPr/>
          </a:p>
        </p:txBody>
      </p:sp>
      <p:sp>
        <p:nvSpPr>
          <p:cNvPr id="50" name="Google Shape;50;p13"/>
          <p:cNvSpPr txBox="1">
            <a:spLocks noGrp="1"/>
          </p:cNvSpPr>
          <p:nvPr>
            <p:ph type="body" idx="4"/>
          </p:nvPr>
        </p:nvSpPr>
        <p:spPr>
          <a:xfrm>
            <a:off x="4674240" y="3682080"/>
            <a:ext cx="4015800" cy="1896900"/>
          </a:xfrm>
          <a:prstGeom prst="rect">
            <a:avLst/>
          </a:prstGeom>
          <a:noFill/>
          <a:ln>
            <a:noFill/>
          </a:ln>
        </p:spPr>
        <p:txBody>
          <a:bodyPr spcFirstLastPara="1" wrap="square" lIns="0" tIns="0" rIns="0" bIns="0" anchor="t" anchorCtr="0">
            <a:normAutofit/>
          </a:bodyPr>
          <a:lstStyle>
            <a:lvl1pPr marL="457200" lvl="0" indent="-228600">
              <a:spcBef>
                <a:spcPts val="0"/>
              </a:spcBef>
              <a:spcAft>
                <a:spcPts val="0"/>
              </a:spcAft>
              <a:buSzPts val="1400"/>
              <a:buNone/>
              <a:defRPr sz="1800"/>
            </a:lvl1pPr>
            <a:lvl2pPr marL="914400" lvl="1" indent="-228600">
              <a:spcBef>
                <a:spcPts val="0"/>
              </a:spcBef>
              <a:spcAft>
                <a:spcPts val="0"/>
              </a:spcAft>
              <a:buSzPts val="1400"/>
              <a:buNone/>
              <a:defRPr sz="1800"/>
            </a:lvl2pPr>
            <a:lvl3pPr marL="1371600" lvl="2" indent="-228600">
              <a:spcBef>
                <a:spcPts val="0"/>
              </a:spcBef>
              <a:spcAft>
                <a:spcPts val="0"/>
              </a:spcAft>
              <a:buSzPts val="1400"/>
              <a:buNone/>
              <a:defRPr sz="1800"/>
            </a:lvl3pPr>
            <a:lvl4pPr marL="1828800" lvl="3" indent="-228600">
              <a:spcBef>
                <a:spcPts val="0"/>
              </a:spcBef>
              <a:spcAft>
                <a:spcPts val="0"/>
              </a:spcAft>
              <a:buSzPts val="1400"/>
              <a:buNone/>
              <a:defRPr sz="1800"/>
            </a:lvl4pPr>
            <a:lvl5pPr marL="2286000" lvl="4" indent="-228600">
              <a:spcBef>
                <a:spcPts val="0"/>
              </a:spcBef>
              <a:spcAft>
                <a:spcPts val="0"/>
              </a:spcAft>
              <a:buSzPts val="1400"/>
              <a:buNone/>
              <a:defRPr sz="1800"/>
            </a:lvl5pPr>
            <a:lvl6pPr marL="2743200" lvl="5" indent="-228600">
              <a:spcBef>
                <a:spcPts val="0"/>
              </a:spcBef>
              <a:spcAft>
                <a:spcPts val="0"/>
              </a:spcAft>
              <a:buSzPts val="1400"/>
              <a:buNone/>
              <a:defRPr sz="1800"/>
            </a:lvl6pPr>
            <a:lvl7pPr marL="3200400" lvl="6" indent="-228600">
              <a:spcBef>
                <a:spcPts val="0"/>
              </a:spcBef>
              <a:spcAft>
                <a:spcPts val="0"/>
              </a:spcAft>
              <a:buSzPts val="1400"/>
              <a:buNone/>
              <a:defRPr sz="1800"/>
            </a:lvl7pPr>
            <a:lvl8pPr marL="3657600" lvl="7" indent="-228600">
              <a:spcBef>
                <a:spcPts val="0"/>
              </a:spcBef>
              <a:spcAft>
                <a:spcPts val="0"/>
              </a:spcAft>
              <a:buSzPts val="1400"/>
              <a:buNone/>
              <a:defRPr sz="1800"/>
            </a:lvl8pPr>
            <a:lvl9pPr marL="4114800" lvl="8" indent="-228600">
              <a:spcBef>
                <a:spcPts val="0"/>
              </a:spcBef>
              <a:spcAft>
                <a:spcPts val="0"/>
              </a:spcAft>
              <a:buSzPts val="1400"/>
              <a:buNone/>
              <a:defRPr sz="1800"/>
            </a:lvl9pPr>
          </a:lstStyle>
          <a:p>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Title, 6 Content">
  <p:cSld name="Title, 6 Content">
    <p:spTree>
      <p:nvGrpSpPr>
        <p:cNvPr id="1" name="Shape 51"/>
        <p:cNvGrpSpPr/>
        <p:nvPr/>
      </p:nvGrpSpPr>
      <p:grpSpPr>
        <a:xfrm>
          <a:off x="0" y="0"/>
          <a:ext cx="0" cy="0"/>
          <a:chOff x="0" y="0"/>
          <a:chExt cx="0" cy="0"/>
        </a:xfrm>
      </p:grpSpPr>
      <p:sp>
        <p:nvSpPr>
          <p:cNvPr id="52" name="Google Shape;52;p14"/>
          <p:cNvSpPr txBox="1">
            <a:spLocks noGrp="1"/>
          </p:cNvSpPr>
          <p:nvPr>
            <p:ph type="title"/>
          </p:nvPr>
        </p:nvSpPr>
        <p:spPr>
          <a:xfrm>
            <a:off x="457200" y="273600"/>
            <a:ext cx="8229300" cy="1144800"/>
          </a:xfrm>
          <a:prstGeom prst="rect">
            <a:avLst/>
          </a:prstGeom>
          <a:noFill/>
          <a:ln>
            <a:noFill/>
          </a:ln>
        </p:spPr>
        <p:txBody>
          <a:bodyPr spcFirstLastPara="1" wrap="square" lIns="0" tIns="0" rIns="0" bIns="0" anchor="ctr" anchorCtr="0">
            <a:noAutofit/>
          </a:bodyPr>
          <a:lstStyle>
            <a:lvl1pPr lvl="0">
              <a:spcBef>
                <a:spcPts val="0"/>
              </a:spcBef>
              <a:spcAft>
                <a:spcPts val="0"/>
              </a:spcAft>
              <a:buSzPts val="1400"/>
              <a:buNone/>
              <a:defRPr sz="1800"/>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53" name="Google Shape;53;p14"/>
          <p:cNvSpPr txBox="1">
            <a:spLocks noGrp="1"/>
          </p:cNvSpPr>
          <p:nvPr>
            <p:ph type="body" idx="1"/>
          </p:nvPr>
        </p:nvSpPr>
        <p:spPr>
          <a:xfrm>
            <a:off x="457200" y="1604520"/>
            <a:ext cx="2649600" cy="1896900"/>
          </a:xfrm>
          <a:prstGeom prst="rect">
            <a:avLst/>
          </a:prstGeom>
          <a:noFill/>
          <a:ln>
            <a:noFill/>
          </a:ln>
        </p:spPr>
        <p:txBody>
          <a:bodyPr spcFirstLastPara="1" wrap="square" lIns="0" tIns="0" rIns="0" bIns="0" anchor="t" anchorCtr="0">
            <a:normAutofit/>
          </a:bodyPr>
          <a:lstStyle>
            <a:lvl1pPr marL="457200" lvl="0" indent="-228600">
              <a:spcBef>
                <a:spcPts val="0"/>
              </a:spcBef>
              <a:spcAft>
                <a:spcPts val="0"/>
              </a:spcAft>
              <a:buSzPts val="1400"/>
              <a:buNone/>
              <a:defRPr sz="1800"/>
            </a:lvl1pPr>
            <a:lvl2pPr marL="914400" lvl="1" indent="-228600">
              <a:spcBef>
                <a:spcPts val="0"/>
              </a:spcBef>
              <a:spcAft>
                <a:spcPts val="0"/>
              </a:spcAft>
              <a:buSzPts val="1400"/>
              <a:buNone/>
              <a:defRPr sz="1800"/>
            </a:lvl2pPr>
            <a:lvl3pPr marL="1371600" lvl="2" indent="-228600">
              <a:spcBef>
                <a:spcPts val="0"/>
              </a:spcBef>
              <a:spcAft>
                <a:spcPts val="0"/>
              </a:spcAft>
              <a:buSzPts val="1400"/>
              <a:buNone/>
              <a:defRPr sz="1800"/>
            </a:lvl3pPr>
            <a:lvl4pPr marL="1828800" lvl="3" indent="-228600">
              <a:spcBef>
                <a:spcPts val="0"/>
              </a:spcBef>
              <a:spcAft>
                <a:spcPts val="0"/>
              </a:spcAft>
              <a:buSzPts val="1400"/>
              <a:buNone/>
              <a:defRPr sz="1800"/>
            </a:lvl4pPr>
            <a:lvl5pPr marL="2286000" lvl="4" indent="-228600">
              <a:spcBef>
                <a:spcPts val="0"/>
              </a:spcBef>
              <a:spcAft>
                <a:spcPts val="0"/>
              </a:spcAft>
              <a:buSzPts val="1400"/>
              <a:buNone/>
              <a:defRPr sz="1800"/>
            </a:lvl5pPr>
            <a:lvl6pPr marL="2743200" lvl="5" indent="-228600">
              <a:spcBef>
                <a:spcPts val="0"/>
              </a:spcBef>
              <a:spcAft>
                <a:spcPts val="0"/>
              </a:spcAft>
              <a:buSzPts val="1400"/>
              <a:buNone/>
              <a:defRPr sz="1800"/>
            </a:lvl6pPr>
            <a:lvl7pPr marL="3200400" lvl="6" indent="-228600">
              <a:spcBef>
                <a:spcPts val="0"/>
              </a:spcBef>
              <a:spcAft>
                <a:spcPts val="0"/>
              </a:spcAft>
              <a:buSzPts val="1400"/>
              <a:buNone/>
              <a:defRPr sz="1800"/>
            </a:lvl7pPr>
            <a:lvl8pPr marL="3657600" lvl="7" indent="-228600">
              <a:spcBef>
                <a:spcPts val="0"/>
              </a:spcBef>
              <a:spcAft>
                <a:spcPts val="0"/>
              </a:spcAft>
              <a:buSzPts val="1400"/>
              <a:buNone/>
              <a:defRPr sz="1800"/>
            </a:lvl8pPr>
            <a:lvl9pPr marL="4114800" lvl="8" indent="-228600">
              <a:spcBef>
                <a:spcPts val="0"/>
              </a:spcBef>
              <a:spcAft>
                <a:spcPts val="0"/>
              </a:spcAft>
              <a:buSzPts val="1400"/>
              <a:buNone/>
              <a:defRPr sz="1800"/>
            </a:lvl9pPr>
          </a:lstStyle>
          <a:p>
            <a:endParaRPr/>
          </a:p>
        </p:txBody>
      </p:sp>
      <p:sp>
        <p:nvSpPr>
          <p:cNvPr id="54" name="Google Shape;54;p14"/>
          <p:cNvSpPr txBox="1">
            <a:spLocks noGrp="1"/>
          </p:cNvSpPr>
          <p:nvPr>
            <p:ph type="body" idx="2"/>
          </p:nvPr>
        </p:nvSpPr>
        <p:spPr>
          <a:xfrm>
            <a:off x="3239640" y="1604520"/>
            <a:ext cx="2649600" cy="1896900"/>
          </a:xfrm>
          <a:prstGeom prst="rect">
            <a:avLst/>
          </a:prstGeom>
          <a:noFill/>
          <a:ln>
            <a:noFill/>
          </a:ln>
        </p:spPr>
        <p:txBody>
          <a:bodyPr spcFirstLastPara="1" wrap="square" lIns="0" tIns="0" rIns="0" bIns="0" anchor="t" anchorCtr="0">
            <a:normAutofit/>
          </a:bodyPr>
          <a:lstStyle>
            <a:lvl1pPr marL="457200" lvl="0" indent="-228600">
              <a:spcBef>
                <a:spcPts val="0"/>
              </a:spcBef>
              <a:spcAft>
                <a:spcPts val="0"/>
              </a:spcAft>
              <a:buSzPts val="1400"/>
              <a:buNone/>
              <a:defRPr sz="1800"/>
            </a:lvl1pPr>
            <a:lvl2pPr marL="914400" lvl="1" indent="-228600">
              <a:spcBef>
                <a:spcPts val="0"/>
              </a:spcBef>
              <a:spcAft>
                <a:spcPts val="0"/>
              </a:spcAft>
              <a:buSzPts val="1400"/>
              <a:buNone/>
              <a:defRPr sz="1800"/>
            </a:lvl2pPr>
            <a:lvl3pPr marL="1371600" lvl="2" indent="-228600">
              <a:spcBef>
                <a:spcPts val="0"/>
              </a:spcBef>
              <a:spcAft>
                <a:spcPts val="0"/>
              </a:spcAft>
              <a:buSzPts val="1400"/>
              <a:buNone/>
              <a:defRPr sz="1800"/>
            </a:lvl3pPr>
            <a:lvl4pPr marL="1828800" lvl="3" indent="-228600">
              <a:spcBef>
                <a:spcPts val="0"/>
              </a:spcBef>
              <a:spcAft>
                <a:spcPts val="0"/>
              </a:spcAft>
              <a:buSzPts val="1400"/>
              <a:buNone/>
              <a:defRPr sz="1800"/>
            </a:lvl4pPr>
            <a:lvl5pPr marL="2286000" lvl="4" indent="-228600">
              <a:spcBef>
                <a:spcPts val="0"/>
              </a:spcBef>
              <a:spcAft>
                <a:spcPts val="0"/>
              </a:spcAft>
              <a:buSzPts val="1400"/>
              <a:buNone/>
              <a:defRPr sz="1800"/>
            </a:lvl5pPr>
            <a:lvl6pPr marL="2743200" lvl="5" indent="-228600">
              <a:spcBef>
                <a:spcPts val="0"/>
              </a:spcBef>
              <a:spcAft>
                <a:spcPts val="0"/>
              </a:spcAft>
              <a:buSzPts val="1400"/>
              <a:buNone/>
              <a:defRPr sz="1800"/>
            </a:lvl6pPr>
            <a:lvl7pPr marL="3200400" lvl="6" indent="-228600">
              <a:spcBef>
                <a:spcPts val="0"/>
              </a:spcBef>
              <a:spcAft>
                <a:spcPts val="0"/>
              </a:spcAft>
              <a:buSzPts val="1400"/>
              <a:buNone/>
              <a:defRPr sz="1800"/>
            </a:lvl7pPr>
            <a:lvl8pPr marL="3657600" lvl="7" indent="-228600">
              <a:spcBef>
                <a:spcPts val="0"/>
              </a:spcBef>
              <a:spcAft>
                <a:spcPts val="0"/>
              </a:spcAft>
              <a:buSzPts val="1400"/>
              <a:buNone/>
              <a:defRPr sz="1800"/>
            </a:lvl8pPr>
            <a:lvl9pPr marL="4114800" lvl="8" indent="-228600">
              <a:spcBef>
                <a:spcPts val="0"/>
              </a:spcBef>
              <a:spcAft>
                <a:spcPts val="0"/>
              </a:spcAft>
              <a:buSzPts val="1400"/>
              <a:buNone/>
              <a:defRPr sz="1800"/>
            </a:lvl9pPr>
          </a:lstStyle>
          <a:p>
            <a:endParaRPr/>
          </a:p>
        </p:txBody>
      </p:sp>
      <p:sp>
        <p:nvSpPr>
          <p:cNvPr id="55" name="Google Shape;55;p14"/>
          <p:cNvSpPr txBox="1">
            <a:spLocks noGrp="1"/>
          </p:cNvSpPr>
          <p:nvPr>
            <p:ph type="body" idx="3"/>
          </p:nvPr>
        </p:nvSpPr>
        <p:spPr>
          <a:xfrm>
            <a:off x="6022080" y="1604520"/>
            <a:ext cx="2649600" cy="1896900"/>
          </a:xfrm>
          <a:prstGeom prst="rect">
            <a:avLst/>
          </a:prstGeom>
          <a:noFill/>
          <a:ln>
            <a:noFill/>
          </a:ln>
        </p:spPr>
        <p:txBody>
          <a:bodyPr spcFirstLastPara="1" wrap="square" lIns="0" tIns="0" rIns="0" bIns="0" anchor="t" anchorCtr="0">
            <a:normAutofit/>
          </a:bodyPr>
          <a:lstStyle>
            <a:lvl1pPr marL="457200" lvl="0" indent="-228600">
              <a:spcBef>
                <a:spcPts val="0"/>
              </a:spcBef>
              <a:spcAft>
                <a:spcPts val="0"/>
              </a:spcAft>
              <a:buSzPts val="1400"/>
              <a:buNone/>
              <a:defRPr sz="1800"/>
            </a:lvl1pPr>
            <a:lvl2pPr marL="914400" lvl="1" indent="-228600">
              <a:spcBef>
                <a:spcPts val="0"/>
              </a:spcBef>
              <a:spcAft>
                <a:spcPts val="0"/>
              </a:spcAft>
              <a:buSzPts val="1400"/>
              <a:buNone/>
              <a:defRPr sz="1800"/>
            </a:lvl2pPr>
            <a:lvl3pPr marL="1371600" lvl="2" indent="-228600">
              <a:spcBef>
                <a:spcPts val="0"/>
              </a:spcBef>
              <a:spcAft>
                <a:spcPts val="0"/>
              </a:spcAft>
              <a:buSzPts val="1400"/>
              <a:buNone/>
              <a:defRPr sz="1800"/>
            </a:lvl3pPr>
            <a:lvl4pPr marL="1828800" lvl="3" indent="-228600">
              <a:spcBef>
                <a:spcPts val="0"/>
              </a:spcBef>
              <a:spcAft>
                <a:spcPts val="0"/>
              </a:spcAft>
              <a:buSzPts val="1400"/>
              <a:buNone/>
              <a:defRPr sz="1800"/>
            </a:lvl4pPr>
            <a:lvl5pPr marL="2286000" lvl="4" indent="-228600">
              <a:spcBef>
                <a:spcPts val="0"/>
              </a:spcBef>
              <a:spcAft>
                <a:spcPts val="0"/>
              </a:spcAft>
              <a:buSzPts val="1400"/>
              <a:buNone/>
              <a:defRPr sz="1800"/>
            </a:lvl5pPr>
            <a:lvl6pPr marL="2743200" lvl="5" indent="-228600">
              <a:spcBef>
                <a:spcPts val="0"/>
              </a:spcBef>
              <a:spcAft>
                <a:spcPts val="0"/>
              </a:spcAft>
              <a:buSzPts val="1400"/>
              <a:buNone/>
              <a:defRPr sz="1800"/>
            </a:lvl6pPr>
            <a:lvl7pPr marL="3200400" lvl="6" indent="-228600">
              <a:spcBef>
                <a:spcPts val="0"/>
              </a:spcBef>
              <a:spcAft>
                <a:spcPts val="0"/>
              </a:spcAft>
              <a:buSzPts val="1400"/>
              <a:buNone/>
              <a:defRPr sz="1800"/>
            </a:lvl7pPr>
            <a:lvl8pPr marL="3657600" lvl="7" indent="-228600">
              <a:spcBef>
                <a:spcPts val="0"/>
              </a:spcBef>
              <a:spcAft>
                <a:spcPts val="0"/>
              </a:spcAft>
              <a:buSzPts val="1400"/>
              <a:buNone/>
              <a:defRPr sz="1800"/>
            </a:lvl8pPr>
            <a:lvl9pPr marL="4114800" lvl="8" indent="-228600">
              <a:spcBef>
                <a:spcPts val="0"/>
              </a:spcBef>
              <a:spcAft>
                <a:spcPts val="0"/>
              </a:spcAft>
              <a:buSzPts val="1400"/>
              <a:buNone/>
              <a:defRPr sz="1800"/>
            </a:lvl9pPr>
          </a:lstStyle>
          <a:p>
            <a:endParaRPr/>
          </a:p>
        </p:txBody>
      </p:sp>
      <p:sp>
        <p:nvSpPr>
          <p:cNvPr id="56" name="Google Shape;56;p14"/>
          <p:cNvSpPr txBox="1">
            <a:spLocks noGrp="1"/>
          </p:cNvSpPr>
          <p:nvPr>
            <p:ph type="body" idx="4"/>
          </p:nvPr>
        </p:nvSpPr>
        <p:spPr>
          <a:xfrm>
            <a:off x="457200" y="3682080"/>
            <a:ext cx="2649600" cy="1896900"/>
          </a:xfrm>
          <a:prstGeom prst="rect">
            <a:avLst/>
          </a:prstGeom>
          <a:noFill/>
          <a:ln>
            <a:noFill/>
          </a:ln>
        </p:spPr>
        <p:txBody>
          <a:bodyPr spcFirstLastPara="1" wrap="square" lIns="0" tIns="0" rIns="0" bIns="0" anchor="t" anchorCtr="0">
            <a:normAutofit/>
          </a:bodyPr>
          <a:lstStyle>
            <a:lvl1pPr marL="457200" lvl="0" indent="-228600">
              <a:spcBef>
                <a:spcPts val="0"/>
              </a:spcBef>
              <a:spcAft>
                <a:spcPts val="0"/>
              </a:spcAft>
              <a:buSzPts val="1400"/>
              <a:buNone/>
              <a:defRPr sz="1800"/>
            </a:lvl1pPr>
            <a:lvl2pPr marL="914400" lvl="1" indent="-228600">
              <a:spcBef>
                <a:spcPts val="0"/>
              </a:spcBef>
              <a:spcAft>
                <a:spcPts val="0"/>
              </a:spcAft>
              <a:buSzPts val="1400"/>
              <a:buNone/>
              <a:defRPr sz="1800"/>
            </a:lvl2pPr>
            <a:lvl3pPr marL="1371600" lvl="2" indent="-228600">
              <a:spcBef>
                <a:spcPts val="0"/>
              </a:spcBef>
              <a:spcAft>
                <a:spcPts val="0"/>
              </a:spcAft>
              <a:buSzPts val="1400"/>
              <a:buNone/>
              <a:defRPr sz="1800"/>
            </a:lvl3pPr>
            <a:lvl4pPr marL="1828800" lvl="3" indent="-228600">
              <a:spcBef>
                <a:spcPts val="0"/>
              </a:spcBef>
              <a:spcAft>
                <a:spcPts val="0"/>
              </a:spcAft>
              <a:buSzPts val="1400"/>
              <a:buNone/>
              <a:defRPr sz="1800"/>
            </a:lvl4pPr>
            <a:lvl5pPr marL="2286000" lvl="4" indent="-228600">
              <a:spcBef>
                <a:spcPts val="0"/>
              </a:spcBef>
              <a:spcAft>
                <a:spcPts val="0"/>
              </a:spcAft>
              <a:buSzPts val="1400"/>
              <a:buNone/>
              <a:defRPr sz="1800"/>
            </a:lvl5pPr>
            <a:lvl6pPr marL="2743200" lvl="5" indent="-228600">
              <a:spcBef>
                <a:spcPts val="0"/>
              </a:spcBef>
              <a:spcAft>
                <a:spcPts val="0"/>
              </a:spcAft>
              <a:buSzPts val="1400"/>
              <a:buNone/>
              <a:defRPr sz="1800"/>
            </a:lvl6pPr>
            <a:lvl7pPr marL="3200400" lvl="6" indent="-228600">
              <a:spcBef>
                <a:spcPts val="0"/>
              </a:spcBef>
              <a:spcAft>
                <a:spcPts val="0"/>
              </a:spcAft>
              <a:buSzPts val="1400"/>
              <a:buNone/>
              <a:defRPr sz="1800"/>
            </a:lvl7pPr>
            <a:lvl8pPr marL="3657600" lvl="7" indent="-228600">
              <a:spcBef>
                <a:spcPts val="0"/>
              </a:spcBef>
              <a:spcAft>
                <a:spcPts val="0"/>
              </a:spcAft>
              <a:buSzPts val="1400"/>
              <a:buNone/>
              <a:defRPr sz="1800"/>
            </a:lvl8pPr>
            <a:lvl9pPr marL="4114800" lvl="8" indent="-228600">
              <a:spcBef>
                <a:spcPts val="0"/>
              </a:spcBef>
              <a:spcAft>
                <a:spcPts val="0"/>
              </a:spcAft>
              <a:buSzPts val="1400"/>
              <a:buNone/>
              <a:defRPr sz="1800"/>
            </a:lvl9pPr>
          </a:lstStyle>
          <a:p>
            <a:endParaRPr/>
          </a:p>
        </p:txBody>
      </p:sp>
      <p:sp>
        <p:nvSpPr>
          <p:cNvPr id="57" name="Google Shape;57;p14"/>
          <p:cNvSpPr txBox="1">
            <a:spLocks noGrp="1"/>
          </p:cNvSpPr>
          <p:nvPr>
            <p:ph type="body" idx="5"/>
          </p:nvPr>
        </p:nvSpPr>
        <p:spPr>
          <a:xfrm>
            <a:off x="3239640" y="3682080"/>
            <a:ext cx="2649600" cy="1896900"/>
          </a:xfrm>
          <a:prstGeom prst="rect">
            <a:avLst/>
          </a:prstGeom>
          <a:noFill/>
          <a:ln>
            <a:noFill/>
          </a:ln>
        </p:spPr>
        <p:txBody>
          <a:bodyPr spcFirstLastPara="1" wrap="square" lIns="0" tIns="0" rIns="0" bIns="0" anchor="t" anchorCtr="0">
            <a:normAutofit/>
          </a:bodyPr>
          <a:lstStyle>
            <a:lvl1pPr marL="457200" lvl="0" indent="-228600">
              <a:spcBef>
                <a:spcPts val="0"/>
              </a:spcBef>
              <a:spcAft>
                <a:spcPts val="0"/>
              </a:spcAft>
              <a:buSzPts val="1400"/>
              <a:buNone/>
              <a:defRPr sz="1800"/>
            </a:lvl1pPr>
            <a:lvl2pPr marL="914400" lvl="1" indent="-228600">
              <a:spcBef>
                <a:spcPts val="0"/>
              </a:spcBef>
              <a:spcAft>
                <a:spcPts val="0"/>
              </a:spcAft>
              <a:buSzPts val="1400"/>
              <a:buNone/>
              <a:defRPr sz="1800"/>
            </a:lvl2pPr>
            <a:lvl3pPr marL="1371600" lvl="2" indent="-228600">
              <a:spcBef>
                <a:spcPts val="0"/>
              </a:spcBef>
              <a:spcAft>
                <a:spcPts val="0"/>
              </a:spcAft>
              <a:buSzPts val="1400"/>
              <a:buNone/>
              <a:defRPr sz="1800"/>
            </a:lvl3pPr>
            <a:lvl4pPr marL="1828800" lvl="3" indent="-228600">
              <a:spcBef>
                <a:spcPts val="0"/>
              </a:spcBef>
              <a:spcAft>
                <a:spcPts val="0"/>
              </a:spcAft>
              <a:buSzPts val="1400"/>
              <a:buNone/>
              <a:defRPr sz="1800"/>
            </a:lvl4pPr>
            <a:lvl5pPr marL="2286000" lvl="4" indent="-228600">
              <a:spcBef>
                <a:spcPts val="0"/>
              </a:spcBef>
              <a:spcAft>
                <a:spcPts val="0"/>
              </a:spcAft>
              <a:buSzPts val="1400"/>
              <a:buNone/>
              <a:defRPr sz="1800"/>
            </a:lvl5pPr>
            <a:lvl6pPr marL="2743200" lvl="5" indent="-228600">
              <a:spcBef>
                <a:spcPts val="0"/>
              </a:spcBef>
              <a:spcAft>
                <a:spcPts val="0"/>
              </a:spcAft>
              <a:buSzPts val="1400"/>
              <a:buNone/>
              <a:defRPr sz="1800"/>
            </a:lvl6pPr>
            <a:lvl7pPr marL="3200400" lvl="6" indent="-228600">
              <a:spcBef>
                <a:spcPts val="0"/>
              </a:spcBef>
              <a:spcAft>
                <a:spcPts val="0"/>
              </a:spcAft>
              <a:buSzPts val="1400"/>
              <a:buNone/>
              <a:defRPr sz="1800"/>
            </a:lvl7pPr>
            <a:lvl8pPr marL="3657600" lvl="7" indent="-228600">
              <a:spcBef>
                <a:spcPts val="0"/>
              </a:spcBef>
              <a:spcAft>
                <a:spcPts val="0"/>
              </a:spcAft>
              <a:buSzPts val="1400"/>
              <a:buNone/>
              <a:defRPr sz="1800"/>
            </a:lvl8pPr>
            <a:lvl9pPr marL="4114800" lvl="8" indent="-228600">
              <a:spcBef>
                <a:spcPts val="0"/>
              </a:spcBef>
              <a:spcAft>
                <a:spcPts val="0"/>
              </a:spcAft>
              <a:buSzPts val="1400"/>
              <a:buNone/>
              <a:defRPr sz="1800"/>
            </a:lvl9pPr>
          </a:lstStyle>
          <a:p>
            <a:endParaRPr/>
          </a:p>
        </p:txBody>
      </p:sp>
      <p:sp>
        <p:nvSpPr>
          <p:cNvPr id="58" name="Google Shape;58;p14"/>
          <p:cNvSpPr txBox="1">
            <a:spLocks noGrp="1"/>
          </p:cNvSpPr>
          <p:nvPr>
            <p:ph type="body" idx="6"/>
          </p:nvPr>
        </p:nvSpPr>
        <p:spPr>
          <a:xfrm>
            <a:off x="6022080" y="3682080"/>
            <a:ext cx="2649600" cy="1896900"/>
          </a:xfrm>
          <a:prstGeom prst="rect">
            <a:avLst/>
          </a:prstGeom>
          <a:noFill/>
          <a:ln>
            <a:noFill/>
          </a:ln>
        </p:spPr>
        <p:txBody>
          <a:bodyPr spcFirstLastPara="1" wrap="square" lIns="0" tIns="0" rIns="0" bIns="0" anchor="t" anchorCtr="0">
            <a:normAutofit/>
          </a:bodyPr>
          <a:lstStyle>
            <a:lvl1pPr marL="457200" lvl="0" indent="-228600">
              <a:spcBef>
                <a:spcPts val="0"/>
              </a:spcBef>
              <a:spcAft>
                <a:spcPts val="0"/>
              </a:spcAft>
              <a:buSzPts val="1400"/>
              <a:buNone/>
              <a:defRPr sz="1800"/>
            </a:lvl1pPr>
            <a:lvl2pPr marL="914400" lvl="1" indent="-228600">
              <a:spcBef>
                <a:spcPts val="0"/>
              </a:spcBef>
              <a:spcAft>
                <a:spcPts val="0"/>
              </a:spcAft>
              <a:buSzPts val="1400"/>
              <a:buNone/>
              <a:defRPr sz="1800"/>
            </a:lvl2pPr>
            <a:lvl3pPr marL="1371600" lvl="2" indent="-228600">
              <a:spcBef>
                <a:spcPts val="0"/>
              </a:spcBef>
              <a:spcAft>
                <a:spcPts val="0"/>
              </a:spcAft>
              <a:buSzPts val="1400"/>
              <a:buNone/>
              <a:defRPr sz="1800"/>
            </a:lvl3pPr>
            <a:lvl4pPr marL="1828800" lvl="3" indent="-228600">
              <a:spcBef>
                <a:spcPts val="0"/>
              </a:spcBef>
              <a:spcAft>
                <a:spcPts val="0"/>
              </a:spcAft>
              <a:buSzPts val="1400"/>
              <a:buNone/>
              <a:defRPr sz="1800"/>
            </a:lvl4pPr>
            <a:lvl5pPr marL="2286000" lvl="4" indent="-228600">
              <a:spcBef>
                <a:spcPts val="0"/>
              </a:spcBef>
              <a:spcAft>
                <a:spcPts val="0"/>
              </a:spcAft>
              <a:buSzPts val="1400"/>
              <a:buNone/>
              <a:defRPr sz="1800"/>
            </a:lvl5pPr>
            <a:lvl6pPr marL="2743200" lvl="5" indent="-228600">
              <a:spcBef>
                <a:spcPts val="0"/>
              </a:spcBef>
              <a:spcAft>
                <a:spcPts val="0"/>
              </a:spcAft>
              <a:buSzPts val="1400"/>
              <a:buNone/>
              <a:defRPr sz="1800"/>
            </a:lvl6pPr>
            <a:lvl7pPr marL="3200400" lvl="6" indent="-228600">
              <a:spcBef>
                <a:spcPts val="0"/>
              </a:spcBef>
              <a:spcAft>
                <a:spcPts val="0"/>
              </a:spcAft>
              <a:buSzPts val="1400"/>
              <a:buNone/>
              <a:defRPr sz="1800"/>
            </a:lvl7pPr>
            <a:lvl8pPr marL="3657600" lvl="7" indent="-228600">
              <a:spcBef>
                <a:spcPts val="0"/>
              </a:spcBef>
              <a:spcAft>
                <a:spcPts val="0"/>
              </a:spcAft>
              <a:buSzPts val="1400"/>
              <a:buNone/>
              <a:defRPr sz="1800"/>
            </a:lvl8pPr>
            <a:lvl9pPr marL="4114800" lvl="8" indent="-228600">
              <a:spcBef>
                <a:spcPts val="0"/>
              </a:spcBef>
              <a:spcAft>
                <a:spcPts val="0"/>
              </a:spcAft>
              <a:buSzPts val="1400"/>
              <a:buNone/>
              <a:defRPr sz="1800"/>
            </a:lvl9pPr>
          </a:lstStyle>
          <a:p>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Slide" type="tx">
  <p:cSld name="TITLE_AND_BODY">
    <p:spTree>
      <p:nvGrpSpPr>
        <p:cNvPr id="1" name="Shape 12"/>
        <p:cNvGrpSpPr/>
        <p:nvPr/>
      </p:nvGrpSpPr>
      <p:grpSpPr>
        <a:xfrm>
          <a:off x="0" y="0"/>
          <a:ext cx="0" cy="0"/>
          <a:chOff x="0" y="0"/>
          <a:chExt cx="0" cy="0"/>
        </a:xfrm>
      </p:grpSpPr>
      <p:sp>
        <p:nvSpPr>
          <p:cNvPr id="13" name="Google Shape;13;p4"/>
          <p:cNvSpPr txBox="1">
            <a:spLocks noGrp="1"/>
          </p:cNvSpPr>
          <p:nvPr>
            <p:ph type="title"/>
          </p:nvPr>
        </p:nvSpPr>
        <p:spPr>
          <a:xfrm>
            <a:off x="457200" y="273600"/>
            <a:ext cx="8229300" cy="1144800"/>
          </a:xfrm>
          <a:prstGeom prst="rect">
            <a:avLst/>
          </a:prstGeom>
          <a:noFill/>
          <a:ln>
            <a:noFill/>
          </a:ln>
        </p:spPr>
        <p:txBody>
          <a:bodyPr spcFirstLastPara="1" wrap="square" lIns="0" tIns="0" rIns="0" bIns="0" anchor="ctr" anchorCtr="0">
            <a:noAutofit/>
          </a:bodyPr>
          <a:lstStyle>
            <a:lvl1pPr lvl="0">
              <a:spcBef>
                <a:spcPts val="0"/>
              </a:spcBef>
              <a:spcAft>
                <a:spcPts val="0"/>
              </a:spcAft>
              <a:buSzPts val="1400"/>
              <a:buNone/>
              <a:defRPr sz="1800"/>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4" name="Google Shape;14;p4"/>
          <p:cNvSpPr txBox="1">
            <a:spLocks noGrp="1"/>
          </p:cNvSpPr>
          <p:nvPr>
            <p:ph type="subTitle" idx="1"/>
          </p:nvPr>
        </p:nvSpPr>
        <p:spPr>
          <a:xfrm>
            <a:off x="457200" y="1604520"/>
            <a:ext cx="8229300" cy="3977400"/>
          </a:xfrm>
          <a:prstGeom prst="rect">
            <a:avLst/>
          </a:prstGeom>
          <a:noFill/>
          <a:ln>
            <a:noFill/>
          </a:ln>
        </p:spPr>
        <p:txBody>
          <a:bodyPr spcFirstLastPara="1" wrap="square" lIns="0" tIns="0" rIns="0" bIns="0" anchor="ctr" anchorCtr="0">
            <a:noAutofit/>
          </a:bodyPr>
          <a:lstStyle>
            <a:lvl1pPr lvl="0">
              <a:spcBef>
                <a:spcPts val="0"/>
              </a:spcBef>
              <a:spcAft>
                <a:spcPts val="0"/>
              </a:spcAft>
              <a:buSzPts val="1400"/>
              <a:buNone/>
              <a:defRPr sz="1800"/>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Content" type="obj">
  <p:cSld name="OBJECT">
    <p:spTree>
      <p:nvGrpSpPr>
        <p:cNvPr id="1" name="Shape 15"/>
        <p:cNvGrpSpPr/>
        <p:nvPr/>
      </p:nvGrpSpPr>
      <p:grpSpPr>
        <a:xfrm>
          <a:off x="0" y="0"/>
          <a:ext cx="0" cy="0"/>
          <a:chOff x="0" y="0"/>
          <a:chExt cx="0" cy="0"/>
        </a:xfrm>
      </p:grpSpPr>
      <p:sp>
        <p:nvSpPr>
          <p:cNvPr id="16" name="Google Shape;16;p5"/>
          <p:cNvSpPr txBox="1">
            <a:spLocks noGrp="1"/>
          </p:cNvSpPr>
          <p:nvPr>
            <p:ph type="title"/>
          </p:nvPr>
        </p:nvSpPr>
        <p:spPr>
          <a:xfrm>
            <a:off x="457200" y="273600"/>
            <a:ext cx="8229300" cy="1144800"/>
          </a:xfrm>
          <a:prstGeom prst="rect">
            <a:avLst/>
          </a:prstGeom>
          <a:noFill/>
          <a:ln>
            <a:noFill/>
          </a:ln>
        </p:spPr>
        <p:txBody>
          <a:bodyPr spcFirstLastPara="1" wrap="square" lIns="0" tIns="0" rIns="0" bIns="0" anchor="ctr" anchorCtr="0">
            <a:noAutofit/>
          </a:bodyPr>
          <a:lstStyle>
            <a:lvl1pPr lvl="0">
              <a:spcBef>
                <a:spcPts val="0"/>
              </a:spcBef>
              <a:spcAft>
                <a:spcPts val="0"/>
              </a:spcAft>
              <a:buSzPts val="1400"/>
              <a:buNone/>
              <a:defRPr sz="1800"/>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7" name="Google Shape;17;p5"/>
          <p:cNvSpPr txBox="1">
            <a:spLocks noGrp="1"/>
          </p:cNvSpPr>
          <p:nvPr>
            <p:ph type="body" idx="1"/>
          </p:nvPr>
        </p:nvSpPr>
        <p:spPr>
          <a:xfrm>
            <a:off x="457200" y="1604520"/>
            <a:ext cx="8229300" cy="3977400"/>
          </a:xfrm>
          <a:prstGeom prst="rect">
            <a:avLst/>
          </a:prstGeom>
          <a:noFill/>
          <a:ln>
            <a:noFill/>
          </a:ln>
        </p:spPr>
        <p:txBody>
          <a:bodyPr spcFirstLastPara="1" wrap="square" lIns="0" tIns="0" rIns="0" bIns="0" anchor="t" anchorCtr="0">
            <a:normAutofit/>
          </a:bodyPr>
          <a:lstStyle>
            <a:lvl1pPr marL="457200" lvl="0" indent="-228600">
              <a:spcBef>
                <a:spcPts val="0"/>
              </a:spcBef>
              <a:spcAft>
                <a:spcPts val="0"/>
              </a:spcAft>
              <a:buSzPts val="1400"/>
              <a:buNone/>
              <a:defRPr sz="1800"/>
            </a:lvl1pPr>
            <a:lvl2pPr marL="914400" lvl="1" indent="-228600">
              <a:spcBef>
                <a:spcPts val="0"/>
              </a:spcBef>
              <a:spcAft>
                <a:spcPts val="0"/>
              </a:spcAft>
              <a:buSzPts val="1400"/>
              <a:buNone/>
              <a:defRPr sz="1800"/>
            </a:lvl2pPr>
            <a:lvl3pPr marL="1371600" lvl="2" indent="-228600">
              <a:spcBef>
                <a:spcPts val="0"/>
              </a:spcBef>
              <a:spcAft>
                <a:spcPts val="0"/>
              </a:spcAft>
              <a:buSzPts val="1400"/>
              <a:buNone/>
              <a:defRPr sz="1800"/>
            </a:lvl3pPr>
            <a:lvl4pPr marL="1828800" lvl="3" indent="-228600">
              <a:spcBef>
                <a:spcPts val="0"/>
              </a:spcBef>
              <a:spcAft>
                <a:spcPts val="0"/>
              </a:spcAft>
              <a:buSzPts val="1400"/>
              <a:buNone/>
              <a:defRPr sz="1800"/>
            </a:lvl4pPr>
            <a:lvl5pPr marL="2286000" lvl="4" indent="-228600">
              <a:spcBef>
                <a:spcPts val="0"/>
              </a:spcBef>
              <a:spcAft>
                <a:spcPts val="0"/>
              </a:spcAft>
              <a:buSzPts val="1400"/>
              <a:buNone/>
              <a:defRPr sz="1800"/>
            </a:lvl5pPr>
            <a:lvl6pPr marL="2743200" lvl="5" indent="-228600">
              <a:spcBef>
                <a:spcPts val="0"/>
              </a:spcBef>
              <a:spcAft>
                <a:spcPts val="0"/>
              </a:spcAft>
              <a:buSzPts val="1400"/>
              <a:buNone/>
              <a:defRPr sz="1800"/>
            </a:lvl6pPr>
            <a:lvl7pPr marL="3200400" lvl="6" indent="-228600">
              <a:spcBef>
                <a:spcPts val="0"/>
              </a:spcBef>
              <a:spcAft>
                <a:spcPts val="0"/>
              </a:spcAft>
              <a:buSzPts val="1400"/>
              <a:buNone/>
              <a:defRPr sz="1800"/>
            </a:lvl7pPr>
            <a:lvl8pPr marL="3657600" lvl="7" indent="-228600">
              <a:spcBef>
                <a:spcPts val="0"/>
              </a:spcBef>
              <a:spcAft>
                <a:spcPts val="0"/>
              </a:spcAft>
              <a:buSzPts val="1400"/>
              <a:buNone/>
              <a:defRPr sz="1800"/>
            </a:lvl8pPr>
            <a:lvl9pPr marL="4114800" lvl="8" indent="-228600">
              <a:spcBef>
                <a:spcPts val="0"/>
              </a:spcBef>
              <a:spcAft>
                <a:spcPts val="0"/>
              </a:spcAft>
              <a:buSzPts val="1400"/>
              <a:buNone/>
              <a:defRPr sz="1800"/>
            </a:lvl9pPr>
          </a:lstStyle>
          <a:p>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2 Content" type="twoObj">
  <p:cSld name="TWO_OBJECTS">
    <p:spTree>
      <p:nvGrpSpPr>
        <p:cNvPr id="1" name="Shape 18"/>
        <p:cNvGrpSpPr/>
        <p:nvPr/>
      </p:nvGrpSpPr>
      <p:grpSpPr>
        <a:xfrm>
          <a:off x="0" y="0"/>
          <a:ext cx="0" cy="0"/>
          <a:chOff x="0" y="0"/>
          <a:chExt cx="0" cy="0"/>
        </a:xfrm>
      </p:grpSpPr>
      <p:sp>
        <p:nvSpPr>
          <p:cNvPr id="19" name="Google Shape;19;p6"/>
          <p:cNvSpPr txBox="1">
            <a:spLocks noGrp="1"/>
          </p:cNvSpPr>
          <p:nvPr>
            <p:ph type="title"/>
          </p:nvPr>
        </p:nvSpPr>
        <p:spPr>
          <a:xfrm>
            <a:off x="457200" y="273600"/>
            <a:ext cx="8229300" cy="1144800"/>
          </a:xfrm>
          <a:prstGeom prst="rect">
            <a:avLst/>
          </a:prstGeom>
          <a:noFill/>
          <a:ln>
            <a:noFill/>
          </a:ln>
        </p:spPr>
        <p:txBody>
          <a:bodyPr spcFirstLastPara="1" wrap="square" lIns="0" tIns="0" rIns="0" bIns="0" anchor="ctr" anchorCtr="0">
            <a:noAutofit/>
          </a:bodyPr>
          <a:lstStyle>
            <a:lvl1pPr lvl="0">
              <a:spcBef>
                <a:spcPts val="0"/>
              </a:spcBef>
              <a:spcAft>
                <a:spcPts val="0"/>
              </a:spcAft>
              <a:buSzPts val="1400"/>
              <a:buNone/>
              <a:defRPr sz="1800"/>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20" name="Google Shape;20;p6"/>
          <p:cNvSpPr txBox="1">
            <a:spLocks noGrp="1"/>
          </p:cNvSpPr>
          <p:nvPr>
            <p:ph type="body" idx="1"/>
          </p:nvPr>
        </p:nvSpPr>
        <p:spPr>
          <a:xfrm>
            <a:off x="457200" y="1604520"/>
            <a:ext cx="4015800" cy="3977400"/>
          </a:xfrm>
          <a:prstGeom prst="rect">
            <a:avLst/>
          </a:prstGeom>
          <a:noFill/>
          <a:ln>
            <a:noFill/>
          </a:ln>
        </p:spPr>
        <p:txBody>
          <a:bodyPr spcFirstLastPara="1" wrap="square" lIns="0" tIns="0" rIns="0" bIns="0" anchor="t" anchorCtr="0">
            <a:normAutofit/>
          </a:bodyPr>
          <a:lstStyle>
            <a:lvl1pPr marL="457200" lvl="0" indent="-228600">
              <a:spcBef>
                <a:spcPts val="0"/>
              </a:spcBef>
              <a:spcAft>
                <a:spcPts val="0"/>
              </a:spcAft>
              <a:buSzPts val="1400"/>
              <a:buNone/>
              <a:defRPr sz="1800"/>
            </a:lvl1pPr>
            <a:lvl2pPr marL="914400" lvl="1" indent="-228600">
              <a:spcBef>
                <a:spcPts val="0"/>
              </a:spcBef>
              <a:spcAft>
                <a:spcPts val="0"/>
              </a:spcAft>
              <a:buSzPts val="1400"/>
              <a:buNone/>
              <a:defRPr sz="1800"/>
            </a:lvl2pPr>
            <a:lvl3pPr marL="1371600" lvl="2" indent="-228600">
              <a:spcBef>
                <a:spcPts val="0"/>
              </a:spcBef>
              <a:spcAft>
                <a:spcPts val="0"/>
              </a:spcAft>
              <a:buSzPts val="1400"/>
              <a:buNone/>
              <a:defRPr sz="1800"/>
            </a:lvl3pPr>
            <a:lvl4pPr marL="1828800" lvl="3" indent="-228600">
              <a:spcBef>
                <a:spcPts val="0"/>
              </a:spcBef>
              <a:spcAft>
                <a:spcPts val="0"/>
              </a:spcAft>
              <a:buSzPts val="1400"/>
              <a:buNone/>
              <a:defRPr sz="1800"/>
            </a:lvl4pPr>
            <a:lvl5pPr marL="2286000" lvl="4" indent="-228600">
              <a:spcBef>
                <a:spcPts val="0"/>
              </a:spcBef>
              <a:spcAft>
                <a:spcPts val="0"/>
              </a:spcAft>
              <a:buSzPts val="1400"/>
              <a:buNone/>
              <a:defRPr sz="1800"/>
            </a:lvl5pPr>
            <a:lvl6pPr marL="2743200" lvl="5" indent="-228600">
              <a:spcBef>
                <a:spcPts val="0"/>
              </a:spcBef>
              <a:spcAft>
                <a:spcPts val="0"/>
              </a:spcAft>
              <a:buSzPts val="1400"/>
              <a:buNone/>
              <a:defRPr sz="1800"/>
            </a:lvl6pPr>
            <a:lvl7pPr marL="3200400" lvl="6" indent="-228600">
              <a:spcBef>
                <a:spcPts val="0"/>
              </a:spcBef>
              <a:spcAft>
                <a:spcPts val="0"/>
              </a:spcAft>
              <a:buSzPts val="1400"/>
              <a:buNone/>
              <a:defRPr sz="1800"/>
            </a:lvl7pPr>
            <a:lvl8pPr marL="3657600" lvl="7" indent="-228600">
              <a:spcBef>
                <a:spcPts val="0"/>
              </a:spcBef>
              <a:spcAft>
                <a:spcPts val="0"/>
              </a:spcAft>
              <a:buSzPts val="1400"/>
              <a:buNone/>
              <a:defRPr sz="1800"/>
            </a:lvl8pPr>
            <a:lvl9pPr marL="4114800" lvl="8" indent="-228600">
              <a:spcBef>
                <a:spcPts val="0"/>
              </a:spcBef>
              <a:spcAft>
                <a:spcPts val="0"/>
              </a:spcAft>
              <a:buSzPts val="1400"/>
              <a:buNone/>
              <a:defRPr sz="1800"/>
            </a:lvl9pPr>
          </a:lstStyle>
          <a:p>
            <a:endParaRPr/>
          </a:p>
        </p:txBody>
      </p:sp>
      <p:sp>
        <p:nvSpPr>
          <p:cNvPr id="21" name="Google Shape;21;p6"/>
          <p:cNvSpPr txBox="1">
            <a:spLocks noGrp="1"/>
          </p:cNvSpPr>
          <p:nvPr>
            <p:ph type="body" idx="2"/>
          </p:nvPr>
        </p:nvSpPr>
        <p:spPr>
          <a:xfrm>
            <a:off x="4674240" y="1604520"/>
            <a:ext cx="4015800" cy="3977400"/>
          </a:xfrm>
          <a:prstGeom prst="rect">
            <a:avLst/>
          </a:prstGeom>
          <a:noFill/>
          <a:ln>
            <a:noFill/>
          </a:ln>
        </p:spPr>
        <p:txBody>
          <a:bodyPr spcFirstLastPara="1" wrap="square" lIns="0" tIns="0" rIns="0" bIns="0" anchor="t" anchorCtr="0">
            <a:normAutofit/>
          </a:bodyPr>
          <a:lstStyle>
            <a:lvl1pPr marL="457200" lvl="0" indent="-228600">
              <a:spcBef>
                <a:spcPts val="0"/>
              </a:spcBef>
              <a:spcAft>
                <a:spcPts val="0"/>
              </a:spcAft>
              <a:buSzPts val="1400"/>
              <a:buNone/>
              <a:defRPr sz="1800"/>
            </a:lvl1pPr>
            <a:lvl2pPr marL="914400" lvl="1" indent="-228600">
              <a:spcBef>
                <a:spcPts val="0"/>
              </a:spcBef>
              <a:spcAft>
                <a:spcPts val="0"/>
              </a:spcAft>
              <a:buSzPts val="1400"/>
              <a:buNone/>
              <a:defRPr sz="1800"/>
            </a:lvl2pPr>
            <a:lvl3pPr marL="1371600" lvl="2" indent="-228600">
              <a:spcBef>
                <a:spcPts val="0"/>
              </a:spcBef>
              <a:spcAft>
                <a:spcPts val="0"/>
              </a:spcAft>
              <a:buSzPts val="1400"/>
              <a:buNone/>
              <a:defRPr sz="1800"/>
            </a:lvl3pPr>
            <a:lvl4pPr marL="1828800" lvl="3" indent="-228600">
              <a:spcBef>
                <a:spcPts val="0"/>
              </a:spcBef>
              <a:spcAft>
                <a:spcPts val="0"/>
              </a:spcAft>
              <a:buSzPts val="1400"/>
              <a:buNone/>
              <a:defRPr sz="1800"/>
            </a:lvl4pPr>
            <a:lvl5pPr marL="2286000" lvl="4" indent="-228600">
              <a:spcBef>
                <a:spcPts val="0"/>
              </a:spcBef>
              <a:spcAft>
                <a:spcPts val="0"/>
              </a:spcAft>
              <a:buSzPts val="1400"/>
              <a:buNone/>
              <a:defRPr sz="1800"/>
            </a:lvl5pPr>
            <a:lvl6pPr marL="2743200" lvl="5" indent="-228600">
              <a:spcBef>
                <a:spcPts val="0"/>
              </a:spcBef>
              <a:spcAft>
                <a:spcPts val="0"/>
              </a:spcAft>
              <a:buSzPts val="1400"/>
              <a:buNone/>
              <a:defRPr sz="1800"/>
            </a:lvl6pPr>
            <a:lvl7pPr marL="3200400" lvl="6" indent="-228600">
              <a:spcBef>
                <a:spcPts val="0"/>
              </a:spcBef>
              <a:spcAft>
                <a:spcPts val="0"/>
              </a:spcAft>
              <a:buSzPts val="1400"/>
              <a:buNone/>
              <a:defRPr sz="1800"/>
            </a:lvl7pPr>
            <a:lvl8pPr marL="3657600" lvl="7" indent="-228600">
              <a:spcBef>
                <a:spcPts val="0"/>
              </a:spcBef>
              <a:spcAft>
                <a:spcPts val="0"/>
              </a:spcAft>
              <a:buSzPts val="1400"/>
              <a:buNone/>
              <a:defRPr sz="1800"/>
            </a:lvl8pPr>
            <a:lvl9pPr marL="4114800" lvl="8" indent="-228600">
              <a:spcBef>
                <a:spcPts val="0"/>
              </a:spcBef>
              <a:spcAft>
                <a:spcPts val="0"/>
              </a:spcAft>
              <a:buSzPts val="1400"/>
              <a:buNone/>
              <a:defRPr sz="1800"/>
            </a:lvl9pPr>
          </a:lstStyle>
          <a:p>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2"/>
        <p:cNvGrpSpPr/>
        <p:nvPr/>
      </p:nvGrpSpPr>
      <p:grpSpPr>
        <a:xfrm>
          <a:off x="0" y="0"/>
          <a:ext cx="0" cy="0"/>
          <a:chOff x="0" y="0"/>
          <a:chExt cx="0" cy="0"/>
        </a:xfrm>
      </p:grpSpPr>
      <p:sp>
        <p:nvSpPr>
          <p:cNvPr id="23" name="Google Shape;23;p7"/>
          <p:cNvSpPr txBox="1">
            <a:spLocks noGrp="1"/>
          </p:cNvSpPr>
          <p:nvPr>
            <p:ph type="title"/>
          </p:nvPr>
        </p:nvSpPr>
        <p:spPr>
          <a:xfrm>
            <a:off x="457200" y="273600"/>
            <a:ext cx="8229300" cy="1144800"/>
          </a:xfrm>
          <a:prstGeom prst="rect">
            <a:avLst/>
          </a:prstGeom>
          <a:noFill/>
          <a:ln>
            <a:noFill/>
          </a:ln>
        </p:spPr>
        <p:txBody>
          <a:bodyPr spcFirstLastPara="1" wrap="square" lIns="0" tIns="0" rIns="0" bIns="0" anchor="ctr" anchorCtr="0">
            <a:noAutofit/>
          </a:bodyPr>
          <a:lstStyle>
            <a:lvl1pPr lvl="0">
              <a:spcBef>
                <a:spcPts val="0"/>
              </a:spcBef>
              <a:spcAft>
                <a:spcPts val="0"/>
              </a:spcAft>
              <a:buSzPts val="1400"/>
              <a:buNone/>
              <a:defRPr sz="1800"/>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Centered Text" type="objOnly">
  <p:cSld name="OBJECT_ONLY">
    <p:spTree>
      <p:nvGrpSpPr>
        <p:cNvPr id="1" name="Shape 24"/>
        <p:cNvGrpSpPr/>
        <p:nvPr/>
      </p:nvGrpSpPr>
      <p:grpSpPr>
        <a:xfrm>
          <a:off x="0" y="0"/>
          <a:ext cx="0" cy="0"/>
          <a:chOff x="0" y="0"/>
          <a:chExt cx="0" cy="0"/>
        </a:xfrm>
      </p:grpSpPr>
      <p:sp>
        <p:nvSpPr>
          <p:cNvPr id="25" name="Google Shape;25;p8"/>
          <p:cNvSpPr txBox="1">
            <a:spLocks noGrp="1"/>
          </p:cNvSpPr>
          <p:nvPr>
            <p:ph type="subTitle" idx="1"/>
          </p:nvPr>
        </p:nvSpPr>
        <p:spPr>
          <a:xfrm>
            <a:off x="457200" y="273600"/>
            <a:ext cx="8229300" cy="5307900"/>
          </a:xfrm>
          <a:prstGeom prst="rect">
            <a:avLst/>
          </a:prstGeom>
          <a:noFill/>
          <a:ln>
            <a:noFill/>
          </a:ln>
        </p:spPr>
        <p:txBody>
          <a:bodyPr spcFirstLastPara="1" wrap="square" lIns="0" tIns="0" rIns="0" bIns="0" anchor="ctr" anchorCtr="0">
            <a:noAutofit/>
          </a:bodyPr>
          <a:lstStyle>
            <a:lvl1pPr lvl="0">
              <a:spcBef>
                <a:spcPts val="0"/>
              </a:spcBef>
              <a:spcAft>
                <a:spcPts val="0"/>
              </a:spcAft>
              <a:buSzPts val="1400"/>
              <a:buNone/>
              <a:defRPr sz="1800"/>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Title, 2 Content and Content" type="twoObjAndObj">
  <p:cSld name="TWO_OBJECTS_AND_OBJECT">
    <p:spTree>
      <p:nvGrpSpPr>
        <p:cNvPr id="1" name="Shape 26"/>
        <p:cNvGrpSpPr/>
        <p:nvPr/>
      </p:nvGrpSpPr>
      <p:grpSpPr>
        <a:xfrm>
          <a:off x="0" y="0"/>
          <a:ext cx="0" cy="0"/>
          <a:chOff x="0" y="0"/>
          <a:chExt cx="0" cy="0"/>
        </a:xfrm>
      </p:grpSpPr>
      <p:sp>
        <p:nvSpPr>
          <p:cNvPr id="27" name="Google Shape;27;p9"/>
          <p:cNvSpPr txBox="1">
            <a:spLocks noGrp="1"/>
          </p:cNvSpPr>
          <p:nvPr>
            <p:ph type="title"/>
          </p:nvPr>
        </p:nvSpPr>
        <p:spPr>
          <a:xfrm>
            <a:off x="457200" y="273600"/>
            <a:ext cx="8229300" cy="1144800"/>
          </a:xfrm>
          <a:prstGeom prst="rect">
            <a:avLst/>
          </a:prstGeom>
          <a:noFill/>
          <a:ln>
            <a:noFill/>
          </a:ln>
        </p:spPr>
        <p:txBody>
          <a:bodyPr spcFirstLastPara="1" wrap="square" lIns="0" tIns="0" rIns="0" bIns="0" anchor="ctr" anchorCtr="0">
            <a:noAutofit/>
          </a:bodyPr>
          <a:lstStyle>
            <a:lvl1pPr lvl="0">
              <a:spcBef>
                <a:spcPts val="0"/>
              </a:spcBef>
              <a:spcAft>
                <a:spcPts val="0"/>
              </a:spcAft>
              <a:buSzPts val="1400"/>
              <a:buNone/>
              <a:defRPr sz="1800"/>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28" name="Google Shape;28;p9"/>
          <p:cNvSpPr txBox="1">
            <a:spLocks noGrp="1"/>
          </p:cNvSpPr>
          <p:nvPr>
            <p:ph type="body" idx="1"/>
          </p:nvPr>
        </p:nvSpPr>
        <p:spPr>
          <a:xfrm>
            <a:off x="457200" y="1604520"/>
            <a:ext cx="4015800" cy="1896900"/>
          </a:xfrm>
          <a:prstGeom prst="rect">
            <a:avLst/>
          </a:prstGeom>
          <a:noFill/>
          <a:ln>
            <a:noFill/>
          </a:ln>
        </p:spPr>
        <p:txBody>
          <a:bodyPr spcFirstLastPara="1" wrap="square" lIns="0" tIns="0" rIns="0" bIns="0" anchor="t" anchorCtr="0">
            <a:normAutofit/>
          </a:bodyPr>
          <a:lstStyle>
            <a:lvl1pPr marL="457200" lvl="0" indent="-228600">
              <a:spcBef>
                <a:spcPts val="0"/>
              </a:spcBef>
              <a:spcAft>
                <a:spcPts val="0"/>
              </a:spcAft>
              <a:buSzPts val="1400"/>
              <a:buNone/>
              <a:defRPr sz="1800"/>
            </a:lvl1pPr>
            <a:lvl2pPr marL="914400" lvl="1" indent="-228600">
              <a:spcBef>
                <a:spcPts val="0"/>
              </a:spcBef>
              <a:spcAft>
                <a:spcPts val="0"/>
              </a:spcAft>
              <a:buSzPts val="1400"/>
              <a:buNone/>
              <a:defRPr sz="1800"/>
            </a:lvl2pPr>
            <a:lvl3pPr marL="1371600" lvl="2" indent="-228600">
              <a:spcBef>
                <a:spcPts val="0"/>
              </a:spcBef>
              <a:spcAft>
                <a:spcPts val="0"/>
              </a:spcAft>
              <a:buSzPts val="1400"/>
              <a:buNone/>
              <a:defRPr sz="1800"/>
            </a:lvl3pPr>
            <a:lvl4pPr marL="1828800" lvl="3" indent="-228600">
              <a:spcBef>
                <a:spcPts val="0"/>
              </a:spcBef>
              <a:spcAft>
                <a:spcPts val="0"/>
              </a:spcAft>
              <a:buSzPts val="1400"/>
              <a:buNone/>
              <a:defRPr sz="1800"/>
            </a:lvl4pPr>
            <a:lvl5pPr marL="2286000" lvl="4" indent="-228600">
              <a:spcBef>
                <a:spcPts val="0"/>
              </a:spcBef>
              <a:spcAft>
                <a:spcPts val="0"/>
              </a:spcAft>
              <a:buSzPts val="1400"/>
              <a:buNone/>
              <a:defRPr sz="1800"/>
            </a:lvl5pPr>
            <a:lvl6pPr marL="2743200" lvl="5" indent="-228600">
              <a:spcBef>
                <a:spcPts val="0"/>
              </a:spcBef>
              <a:spcAft>
                <a:spcPts val="0"/>
              </a:spcAft>
              <a:buSzPts val="1400"/>
              <a:buNone/>
              <a:defRPr sz="1800"/>
            </a:lvl6pPr>
            <a:lvl7pPr marL="3200400" lvl="6" indent="-228600">
              <a:spcBef>
                <a:spcPts val="0"/>
              </a:spcBef>
              <a:spcAft>
                <a:spcPts val="0"/>
              </a:spcAft>
              <a:buSzPts val="1400"/>
              <a:buNone/>
              <a:defRPr sz="1800"/>
            </a:lvl7pPr>
            <a:lvl8pPr marL="3657600" lvl="7" indent="-228600">
              <a:spcBef>
                <a:spcPts val="0"/>
              </a:spcBef>
              <a:spcAft>
                <a:spcPts val="0"/>
              </a:spcAft>
              <a:buSzPts val="1400"/>
              <a:buNone/>
              <a:defRPr sz="1800"/>
            </a:lvl8pPr>
            <a:lvl9pPr marL="4114800" lvl="8" indent="-228600">
              <a:spcBef>
                <a:spcPts val="0"/>
              </a:spcBef>
              <a:spcAft>
                <a:spcPts val="0"/>
              </a:spcAft>
              <a:buSzPts val="1400"/>
              <a:buNone/>
              <a:defRPr sz="1800"/>
            </a:lvl9pPr>
          </a:lstStyle>
          <a:p>
            <a:endParaRPr/>
          </a:p>
        </p:txBody>
      </p:sp>
      <p:sp>
        <p:nvSpPr>
          <p:cNvPr id="29" name="Google Shape;29;p9"/>
          <p:cNvSpPr txBox="1">
            <a:spLocks noGrp="1"/>
          </p:cNvSpPr>
          <p:nvPr>
            <p:ph type="body" idx="2"/>
          </p:nvPr>
        </p:nvSpPr>
        <p:spPr>
          <a:xfrm>
            <a:off x="4674240" y="1604520"/>
            <a:ext cx="4015800" cy="3977400"/>
          </a:xfrm>
          <a:prstGeom prst="rect">
            <a:avLst/>
          </a:prstGeom>
          <a:noFill/>
          <a:ln>
            <a:noFill/>
          </a:ln>
        </p:spPr>
        <p:txBody>
          <a:bodyPr spcFirstLastPara="1" wrap="square" lIns="0" tIns="0" rIns="0" bIns="0" anchor="t" anchorCtr="0">
            <a:normAutofit/>
          </a:bodyPr>
          <a:lstStyle>
            <a:lvl1pPr marL="457200" lvl="0" indent="-228600">
              <a:spcBef>
                <a:spcPts val="0"/>
              </a:spcBef>
              <a:spcAft>
                <a:spcPts val="0"/>
              </a:spcAft>
              <a:buSzPts val="1400"/>
              <a:buNone/>
              <a:defRPr sz="1800"/>
            </a:lvl1pPr>
            <a:lvl2pPr marL="914400" lvl="1" indent="-228600">
              <a:spcBef>
                <a:spcPts val="0"/>
              </a:spcBef>
              <a:spcAft>
                <a:spcPts val="0"/>
              </a:spcAft>
              <a:buSzPts val="1400"/>
              <a:buNone/>
              <a:defRPr sz="1800"/>
            </a:lvl2pPr>
            <a:lvl3pPr marL="1371600" lvl="2" indent="-228600">
              <a:spcBef>
                <a:spcPts val="0"/>
              </a:spcBef>
              <a:spcAft>
                <a:spcPts val="0"/>
              </a:spcAft>
              <a:buSzPts val="1400"/>
              <a:buNone/>
              <a:defRPr sz="1800"/>
            </a:lvl3pPr>
            <a:lvl4pPr marL="1828800" lvl="3" indent="-228600">
              <a:spcBef>
                <a:spcPts val="0"/>
              </a:spcBef>
              <a:spcAft>
                <a:spcPts val="0"/>
              </a:spcAft>
              <a:buSzPts val="1400"/>
              <a:buNone/>
              <a:defRPr sz="1800"/>
            </a:lvl4pPr>
            <a:lvl5pPr marL="2286000" lvl="4" indent="-228600">
              <a:spcBef>
                <a:spcPts val="0"/>
              </a:spcBef>
              <a:spcAft>
                <a:spcPts val="0"/>
              </a:spcAft>
              <a:buSzPts val="1400"/>
              <a:buNone/>
              <a:defRPr sz="1800"/>
            </a:lvl5pPr>
            <a:lvl6pPr marL="2743200" lvl="5" indent="-228600">
              <a:spcBef>
                <a:spcPts val="0"/>
              </a:spcBef>
              <a:spcAft>
                <a:spcPts val="0"/>
              </a:spcAft>
              <a:buSzPts val="1400"/>
              <a:buNone/>
              <a:defRPr sz="1800"/>
            </a:lvl6pPr>
            <a:lvl7pPr marL="3200400" lvl="6" indent="-228600">
              <a:spcBef>
                <a:spcPts val="0"/>
              </a:spcBef>
              <a:spcAft>
                <a:spcPts val="0"/>
              </a:spcAft>
              <a:buSzPts val="1400"/>
              <a:buNone/>
              <a:defRPr sz="1800"/>
            </a:lvl7pPr>
            <a:lvl8pPr marL="3657600" lvl="7" indent="-228600">
              <a:spcBef>
                <a:spcPts val="0"/>
              </a:spcBef>
              <a:spcAft>
                <a:spcPts val="0"/>
              </a:spcAft>
              <a:buSzPts val="1400"/>
              <a:buNone/>
              <a:defRPr sz="1800"/>
            </a:lvl8pPr>
            <a:lvl9pPr marL="4114800" lvl="8" indent="-228600">
              <a:spcBef>
                <a:spcPts val="0"/>
              </a:spcBef>
              <a:spcAft>
                <a:spcPts val="0"/>
              </a:spcAft>
              <a:buSzPts val="1400"/>
              <a:buNone/>
              <a:defRPr sz="1800"/>
            </a:lvl9pPr>
          </a:lstStyle>
          <a:p>
            <a:endParaRPr/>
          </a:p>
        </p:txBody>
      </p:sp>
      <p:sp>
        <p:nvSpPr>
          <p:cNvPr id="30" name="Google Shape;30;p9"/>
          <p:cNvSpPr txBox="1">
            <a:spLocks noGrp="1"/>
          </p:cNvSpPr>
          <p:nvPr>
            <p:ph type="body" idx="3"/>
          </p:nvPr>
        </p:nvSpPr>
        <p:spPr>
          <a:xfrm>
            <a:off x="457200" y="3682080"/>
            <a:ext cx="4015800" cy="1896900"/>
          </a:xfrm>
          <a:prstGeom prst="rect">
            <a:avLst/>
          </a:prstGeom>
          <a:noFill/>
          <a:ln>
            <a:noFill/>
          </a:ln>
        </p:spPr>
        <p:txBody>
          <a:bodyPr spcFirstLastPara="1" wrap="square" lIns="0" tIns="0" rIns="0" bIns="0" anchor="t" anchorCtr="0">
            <a:normAutofit/>
          </a:bodyPr>
          <a:lstStyle>
            <a:lvl1pPr marL="457200" lvl="0" indent="-228600">
              <a:spcBef>
                <a:spcPts val="0"/>
              </a:spcBef>
              <a:spcAft>
                <a:spcPts val="0"/>
              </a:spcAft>
              <a:buSzPts val="1400"/>
              <a:buNone/>
              <a:defRPr sz="1800"/>
            </a:lvl1pPr>
            <a:lvl2pPr marL="914400" lvl="1" indent="-228600">
              <a:spcBef>
                <a:spcPts val="0"/>
              </a:spcBef>
              <a:spcAft>
                <a:spcPts val="0"/>
              </a:spcAft>
              <a:buSzPts val="1400"/>
              <a:buNone/>
              <a:defRPr sz="1800"/>
            </a:lvl2pPr>
            <a:lvl3pPr marL="1371600" lvl="2" indent="-228600">
              <a:spcBef>
                <a:spcPts val="0"/>
              </a:spcBef>
              <a:spcAft>
                <a:spcPts val="0"/>
              </a:spcAft>
              <a:buSzPts val="1400"/>
              <a:buNone/>
              <a:defRPr sz="1800"/>
            </a:lvl3pPr>
            <a:lvl4pPr marL="1828800" lvl="3" indent="-228600">
              <a:spcBef>
                <a:spcPts val="0"/>
              </a:spcBef>
              <a:spcAft>
                <a:spcPts val="0"/>
              </a:spcAft>
              <a:buSzPts val="1400"/>
              <a:buNone/>
              <a:defRPr sz="1800"/>
            </a:lvl4pPr>
            <a:lvl5pPr marL="2286000" lvl="4" indent="-228600">
              <a:spcBef>
                <a:spcPts val="0"/>
              </a:spcBef>
              <a:spcAft>
                <a:spcPts val="0"/>
              </a:spcAft>
              <a:buSzPts val="1400"/>
              <a:buNone/>
              <a:defRPr sz="1800"/>
            </a:lvl5pPr>
            <a:lvl6pPr marL="2743200" lvl="5" indent="-228600">
              <a:spcBef>
                <a:spcPts val="0"/>
              </a:spcBef>
              <a:spcAft>
                <a:spcPts val="0"/>
              </a:spcAft>
              <a:buSzPts val="1400"/>
              <a:buNone/>
              <a:defRPr sz="1800"/>
            </a:lvl6pPr>
            <a:lvl7pPr marL="3200400" lvl="6" indent="-228600">
              <a:spcBef>
                <a:spcPts val="0"/>
              </a:spcBef>
              <a:spcAft>
                <a:spcPts val="0"/>
              </a:spcAft>
              <a:buSzPts val="1400"/>
              <a:buNone/>
              <a:defRPr sz="1800"/>
            </a:lvl7pPr>
            <a:lvl8pPr marL="3657600" lvl="7" indent="-228600">
              <a:spcBef>
                <a:spcPts val="0"/>
              </a:spcBef>
              <a:spcAft>
                <a:spcPts val="0"/>
              </a:spcAft>
              <a:buSzPts val="1400"/>
              <a:buNone/>
              <a:defRPr sz="1800"/>
            </a:lvl8pPr>
            <a:lvl9pPr marL="4114800" lvl="8" indent="-228600">
              <a:spcBef>
                <a:spcPts val="0"/>
              </a:spcBef>
              <a:spcAft>
                <a:spcPts val="0"/>
              </a:spcAft>
              <a:buSzPts val="1400"/>
              <a:buNone/>
              <a:defRPr sz="1800"/>
            </a:lvl9pPr>
          </a:lstStyle>
          <a:p>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Title Content and 2 Content" type="objAndTwoObj">
  <p:cSld name="OBJECT_AND_TWO_OBJECTS">
    <p:spTree>
      <p:nvGrpSpPr>
        <p:cNvPr id="1" name="Shape 31"/>
        <p:cNvGrpSpPr/>
        <p:nvPr/>
      </p:nvGrpSpPr>
      <p:grpSpPr>
        <a:xfrm>
          <a:off x="0" y="0"/>
          <a:ext cx="0" cy="0"/>
          <a:chOff x="0" y="0"/>
          <a:chExt cx="0" cy="0"/>
        </a:xfrm>
      </p:grpSpPr>
      <p:sp>
        <p:nvSpPr>
          <p:cNvPr id="32" name="Google Shape;32;p10"/>
          <p:cNvSpPr txBox="1">
            <a:spLocks noGrp="1"/>
          </p:cNvSpPr>
          <p:nvPr>
            <p:ph type="title"/>
          </p:nvPr>
        </p:nvSpPr>
        <p:spPr>
          <a:xfrm>
            <a:off x="457200" y="273600"/>
            <a:ext cx="8229300" cy="1144800"/>
          </a:xfrm>
          <a:prstGeom prst="rect">
            <a:avLst/>
          </a:prstGeom>
          <a:noFill/>
          <a:ln>
            <a:noFill/>
          </a:ln>
        </p:spPr>
        <p:txBody>
          <a:bodyPr spcFirstLastPara="1" wrap="square" lIns="0" tIns="0" rIns="0" bIns="0" anchor="ctr" anchorCtr="0">
            <a:noAutofit/>
          </a:bodyPr>
          <a:lstStyle>
            <a:lvl1pPr lvl="0">
              <a:spcBef>
                <a:spcPts val="0"/>
              </a:spcBef>
              <a:spcAft>
                <a:spcPts val="0"/>
              </a:spcAft>
              <a:buSzPts val="1400"/>
              <a:buNone/>
              <a:defRPr sz="1800"/>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33" name="Google Shape;33;p10"/>
          <p:cNvSpPr txBox="1">
            <a:spLocks noGrp="1"/>
          </p:cNvSpPr>
          <p:nvPr>
            <p:ph type="body" idx="1"/>
          </p:nvPr>
        </p:nvSpPr>
        <p:spPr>
          <a:xfrm>
            <a:off x="457200" y="1604520"/>
            <a:ext cx="4015800" cy="3977400"/>
          </a:xfrm>
          <a:prstGeom prst="rect">
            <a:avLst/>
          </a:prstGeom>
          <a:noFill/>
          <a:ln>
            <a:noFill/>
          </a:ln>
        </p:spPr>
        <p:txBody>
          <a:bodyPr spcFirstLastPara="1" wrap="square" lIns="0" tIns="0" rIns="0" bIns="0" anchor="t" anchorCtr="0">
            <a:normAutofit/>
          </a:bodyPr>
          <a:lstStyle>
            <a:lvl1pPr marL="457200" lvl="0" indent="-228600">
              <a:spcBef>
                <a:spcPts val="0"/>
              </a:spcBef>
              <a:spcAft>
                <a:spcPts val="0"/>
              </a:spcAft>
              <a:buSzPts val="1400"/>
              <a:buNone/>
              <a:defRPr sz="1800"/>
            </a:lvl1pPr>
            <a:lvl2pPr marL="914400" lvl="1" indent="-228600">
              <a:spcBef>
                <a:spcPts val="0"/>
              </a:spcBef>
              <a:spcAft>
                <a:spcPts val="0"/>
              </a:spcAft>
              <a:buSzPts val="1400"/>
              <a:buNone/>
              <a:defRPr sz="1800"/>
            </a:lvl2pPr>
            <a:lvl3pPr marL="1371600" lvl="2" indent="-228600">
              <a:spcBef>
                <a:spcPts val="0"/>
              </a:spcBef>
              <a:spcAft>
                <a:spcPts val="0"/>
              </a:spcAft>
              <a:buSzPts val="1400"/>
              <a:buNone/>
              <a:defRPr sz="1800"/>
            </a:lvl3pPr>
            <a:lvl4pPr marL="1828800" lvl="3" indent="-228600">
              <a:spcBef>
                <a:spcPts val="0"/>
              </a:spcBef>
              <a:spcAft>
                <a:spcPts val="0"/>
              </a:spcAft>
              <a:buSzPts val="1400"/>
              <a:buNone/>
              <a:defRPr sz="1800"/>
            </a:lvl4pPr>
            <a:lvl5pPr marL="2286000" lvl="4" indent="-228600">
              <a:spcBef>
                <a:spcPts val="0"/>
              </a:spcBef>
              <a:spcAft>
                <a:spcPts val="0"/>
              </a:spcAft>
              <a:buSzPts val="1400"/>
              <a:buNone/>
              <a:defRPr sz="1800"/>
            </a:lvl5pPr>
            <a:lvl6pPr marL="2743200" lvl="5" indent="-228600">
              <a:spcBef>
                <a:spcPts val="0"/>
              </a:spcBef>
              <a:spcAft>
                <a:spcPts val="0"/>
              </a:spcAft>
              <a:buSzPts val="1400"/>
              <a:buNone/>
              <a:defRPr sz="1800"/>
            </a:lvl6pPr>
            <a:lvl7pPr marL="3200400" lvl="6" indent="-228600">
              <a:spcBef>
                <a:spcPts val="0"/>
              </a:spcBef>
              <a:spcAft>
                <a:spcPts val="0"/>
              </a:spcAft>
              <a:buSzPts val="1400"/>
              <a:buNone/>
              <a:defRPr sz="1800"/>
            </a:lvl7pPr>
            <a:lvl8pPr marL="3657600" lvl="7" indent="-228600">
              <a:spcBef>
                <a:spcPts val="0"/>
              </a:spcBef>
              <a:spcAft>
                <a:spcPts val="0"/>
              </a:spcAft>
              <a:buSzPts val="1400"/>
              <a:buNone/>
              <a:defRPr sz="1800"/>
            </a:lvl8pPr>
            <a:lvl9pPr marL="4114800" lvl="8" indent="-228600">
              <a:spcBef>
                <a:spcPts val="0"/>
              </a:spcBef>
              <a:spcAft>
                <a:spcPts val="0"/>
              </a:spcAft>
              <a:buSzPts val="1400"/>
              <a:buNone/>
              <a:defRPr sz="1800"/>
            </a:lvl9pPr>
          </a:lstStyle>
          <a:p>
            <a:endParaRPr/>
          </a:p>
        </p:txBody>
      </p:sp>
      <p:sp>
        <p:nvSpPr>
          <p:cNvPr id="34" name="Google Shape;34;p10"/>
          <p:cNvSpPr txBox="1">
            <a:spLocks noGrp="1"/>
          </p:cNvSpPr>
          <p:nvPr>
            <p:ph type="body" idx="2"/>
          </p:nvPr>
        </p:nvSpPr>
        <p:spPr>
          <a:xfrm>
            <a:off x="4674240" y="1604520"/>
            <a:ext cx="4015800" cy="1896900"/>
          </a:xfrm>
          <a:prstGeom prst="rect">
            <a:avLst/>
          </a:prstGeom>
          <a:noFill/>
          <a:ln>
            <a:noFill/>
          </a:ln>
        </p:spPr>
        <p:txBody>
          <a:bodyPr spcFirstLastPara="1" wrap="square" lIns="0" tIns="0" rIns="0" bIns="0" anchor="t" anchorCtr="0">
            <a:normAutofit/>
          </a:bodyPr>
          <a:lstStyle>
            <a:lvl1pPr marL="457200" lvl="0" indent="-228600">
              <a:spcBef>
                <a:spcPts val="0"/>
              </a:spcBef>
              <a:spcAft>
                <a:spcPts val="0"/>
              </a:spcAft>
              <a:buSzPts val="1400"/>
              <a:buNone/>
              <a:defRPr sz="1800"/>
            </a:lvl1pPr>
            <a:lvl2pPr marL="914400" lvl="1" indent="-228600">
              <a:spcBef>
                <a:spcPts val="0"/>
              </a:spcBef>
              <a:spcAft>
                <a:spcPts val="0"/>
              </a:spcAft>
              <a:buSzPts val="1400"/>
              <a:buNone/>
              <a:defRPr sz="1800"/>
            </a:lvl2pPr>
            <a:lvl3pPr marL="1371600" lvl="2" indent="-228600">
              <a:spcBef>
                <a:spcPts val="0"/>
              </a:spcBef>
              <a:spcAft>
                <a:spcPts val="0"/>
              </a:spcAft>
              <a:buSzPts val="1400"/>
              <a:buNone/>
              <a:defRPr sz="1800"/>
            </a:lvl3pPr>
            <a:lvl4pPr marL="1828800" lvl="3" indent="-228600">
              <a:spcBef>
                <a:spcPts val="0"/>
              </a:spcBef>
              <a:spcAft>
                <a:spcPts val="0"/>
              </a:spcAft>
              <a:buSzPts val="1400"/>
              <a:buNone/>
              <a:defRPr sz="1800"/>
            </a:lvl4pPr>
            <a:lvl5pPr marL="2286000" lvl="4" indent="-228600">
              <a:spcBef>
                <a:spcPts val="0"/>
              </a:spcBef>
              <a:spcAft>
                <a:spcPts val="0"/>
              </a:spcAft>
              <a:buSzPts val="1400"/>
              <a:buNone/>
              <a:defRPr sz="1800"/>
            </a:lvl5pPr>
            <a:lvl6pPr marL="2743200" lvl="5" indent="-228600">
              <a:spcBef>
                <a:spcPts val="0"/>
              </a:spcBef>
              <a:spcAft>
                <a:spcPts val="0"/>
              </a:spcAft>
              <a:buSzPts val="1400"/>
              <a:buNone/>
              <a:defRPr sz="1800"/>
            </a:lvl6pPr>
            <a:lvl7pPr marL="3200400" lvl="6" indent="-228600">
              <a:spcBef>
                <a:spcPts val="0"/>
              </a:spcBef>
              <a:spcAft>
                <a:spcPts val="0"/>
              </a:spcAft>
              <a:buSzPts val="1400"/>
              <a:buNone/>
              <a:defRPr sz="1800"/>
            </a:lvl7pPr>
            <a:lvl8pPr marL="3657600" lvl="7" indent="-228600">
              <a:spcBef>
                <a:spcPts val="0"/>
              </a:spcBef>
              <a:spcAft>
                <a:spcPts val="0"/>
              </a:spcAft>
              <a:buSzPts val="1400"/>
              <a:buNone/>
              <a:defRPr sz="1800"/>
            </a:lvl8pPr>
            <a:lvl9pPr marL="4114800" lvl="8" indent="-228600">
              <a:spcBef>
                <a:spcPts val="0"/>
              </a:spcBef>
              <a:spcAft>
                <a:spcPts val="0"/>
              </a:spcAft>
              <a:buSzPts val="1400"/>
              <a:buNone/>
              <a:defRPr sz="1800"/>
            </a:lvl9pPr>
          </a:lstStyle>
          <a:p>
            <a:endParaRPr/>
          </a:p>
        </p:txBody>
      </p:sp>
      <p:sp>
        <p:nvSpPr>
          <p:cNvPr id="35" name="Google Shape;35;p10"/>
          <p:cNvSpPr txBox="1">
            <a:spLocks noGrp="1"/>
          </p:cNvSpPr>
          <p:nvPr>
            <p:ph type="body" idx="3"/>
          </p:nvPr>
        </p:nvSpPr>
        <p:spPr>
          <a:xfrm>
            <a:off x="4674240" y="3682080"/>
            <a:ext cx="4015800" cy="1896900"/>
          </a:xfrm>
          <a:prstGeom prst="rect">
            <a:avLst/>
          </a:prstGeom>
          <a:noFill/>
          <a:ln>
            <a:noFill/>
          </a:ln>
        </p:spPr>
        <p:txBody>
          <a:bodyPr spcFirstLastPara="1" wrap="square" lIns="0" tIns="0" rIns="0" bIns="0" anchor="t" anchorCtr="0">
            <a:normAutofit/>
          </a:bodyPr>
          <a:lstStyle>
            <a:lvl1pPr marL="457200" lvl="0" indent="-228600">
              <a:spcBef>
                <a:spcPts val="0"/>
              </a:spcBef>
              <a:spcAft>
                <a:spcPts val="0"/>
              </a:spcAft>
              <a:buSzPts val="1400"/>
              <a:buNone/>
              <a:defRPr sz="1800"/>
            </a:lvl1pPr>
            <a:lvl2pPr marL="914400" lvl="1" indent="-228600">
              <a:spcBef>
                <a:spcPts val="0"/>
              </a:spcBef>
              <a:spcAft>
                <a:spcPts val="0"/>
              </a:spcAft>
              <a:buSzPts val="1400"/>
              <a:buNone/>
              <a:defRPr sz="1800"/>
            </a:lvl2pPr>
            <a:lvl3pPr marL="1371600" lvl="2" indent="-228600">
              <a:spcBef>
                <a:spcPts val="0"/>
              </a:spcBef>
              <a:spcAft>
                <a:spcPts val="0"/>
              </a:spcAft>
              <a:buSzPts val="1400"/>
              <a:buNone/>
              <a:defRPr sz="1800"/>
            </a:lvl3pPr>
            <a:lvl4pPr marL="1828800" lvl="3" indent="-228600">
              <a:spcBef>
                <a:spcPts val="0"/>
              </a:spcBef>
              <a:spcAft>
                <a:spcPts val="0"/>
              </a:spcAft>
              <a:buSzPts val="1400"/>
              <a:buNone/>
              <a:defRPr sz="1800"/>
            </a:lvl4pPr>
            <a:lvl5pPr marL="2286000" lvl="4" indent="-228600">
              <a:spcBef>
                <a:spcPts val="0"/>
              </a:spcBef>
              <a:spcAft>
                <a:spcPts val="0"/>
              </a:spcAft>
              <a:buSzPts val="1400"/>
              <a:buNone/>
              <a:defRPr sz="1800"/>
            </a:lvl5pPr>
            <a:lvl6pPr marL="2743200" lvl="5" indent="-228600">
              <a:spcBef>
                <a:spcPts val="0"/>
              </a:spcBef>
              <a:spcAft>
                <a:spcPts val="0"/>
              </a:spcAft>
              <a:buSzPts val="1400"/>
              <a:buNone/>
              <a:defRPr sz="1800"/>
            </a:lvl6pPr>
            <a:lvl7pPr marL="3200400" lvl="6" indent="-228600">
              <a:spcBef>
                <a:spcPts val="0"/>
              </a:spcBef>
              <a:spcAft>
                <a:spcPts val="0"/>
              </a:spcAft>
              <a:buSzPts val="1400"/>
              <a:buNone/>
              <a:defRPr sz="1800"/>
            </a:lvl7pPr>
            <a:lvl8pPr marL="3657600" lvl="7" indent="-228600">
              <a:spcBef>
                <a:spcPts val="0"/>
              </a:spcBef>
              <a:spcAft>
                <a:spcPts val="0"/>
              </a:spcAft>
              <a:buSzPts val="1400"/>
              <a:buNone/>
              <a:defRPr sz="1800"/>
            </a:lvl8pPr>
            <a:lvl9pPr marL="4114800" lvl="8" indent="-228600">
              <a:spcBef>
                <a:spcPts val="0"/>
              </a:spcBef>
              <a:spcAft>
                <a:spcPts val="0"/>
              </a:spcAft>
              <a:buSzPts val="1400"/>
              <a:buNone/>
              <a:defRPr sz="1800"/>
            </a:lvl9pPr>
          </a:lstStyle>
          <a:p>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Title, 2 Content over Content" type="twoObjOverTx">
  <p:cSld name="TWO_OBJECTS_OVER_TEXT">
    <p:spTree>
      <p:nvGrpSpPr>
        <p:cNvPr id="1" name="Shape 36"/>
        <p:cNvGrpSpPr/>
        <p:nvPr/>
      </p:nvGrpSpPr>
      <p:grpSpPr>
        <a:xfrm>
          <a:off x="0" y="0"/>
          <a:ext cx="0" cy="0"/>
          <a:chOff x="0" y="0"/>
          <a:chExt cx="0" cy="0"/>
        </a:xfrm>
      </p:grpSpPr>
      <p:sp>
        <p:nvSpPr>
          <p:cNvPr id="37" name="Google Shape;37;p11"/>
          <p:cNvSpPr txBox="1">
            <a:spLocks noGrp="1"/>
          </p:cNvSpPr>
          <p:nvPr>
            <p:ph type="title"/>
          </p:nvPr>
        </p:nvSpPr>
        <p:spPr>
          <a:xfrm>
            <a:off x="457200" y="273600"/>
            <a:ext cx="8229300" cy="1144800"/>
          </a:xfrm>
          <a:prstGeom prst="rect">
            <a:avLst/>
          </a:prstGeom>
          <a:noFill/>
          <a:ln>
            <a:noFill/>
          </a:ln>
        </p:spPr>
        <p:txBody>
          <a:bodyPr spcFirstLastPara="1" wrap="square" lIns="0" tIns="0" rIns="0" bIns="0" anchor="ctr" anchorCtr="0">
            <a:noAutofit/>
          </a:bodyPr>
          <a:lstStyle>
            <a:lvl1pPr lvl="0">
              <a:spcBef>
                <a:spcPts val="0"/>
              </a:spcBef>
              <a:spcAft>
                <a:spcPts val="0"/>
              </a:spcAft>
              <a:buSzPts val="1400"/>
              <a:buNone/>
              <a:defRPr sz="1800"/>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38" name="Google Shape;38;p11"/>
          <p:cNvSpPr txBox="1">
            <a:spLocks noGrp="1"/>
          </p:cNvSpPr>
          <p:nvPr>
            <p:ph type="body" idx="1"/>
          </p:nvPr>
        </p:nvSpPr>
        <p:spPr>
          <a:xfrm>
            <a:off x="457200" y="1604520"/>
            <a:ext cx="4015800" cy="1896900"/>
          </a:xfrm>
          <a:prstGeom prst="rect">
            <a:avLst/>
          </a:prstGeom>
          <a:noFill/>
          <a:ln>
            <a:noFill/>
          </a:ln>
        </p:spPr>
        <p:txBody>
          <a:bodyPr spcFirstLastPara="1" wrap="square" lIns="0" tIns="0" rIns="0" bIns="0" anchor="t" anchorCtr="0">
            <a:normAutofit/>
          </a:bodyPr>
          <a:lstStyle>
            <a:lvl1pPr marL="457200" lvl="0" indent="-228600">
              <a:spcBef>
                <a:spcPts val="0"/>
              </a:spcBef>
              <a:spcAft>
                <a:spcPts val="0"/>
              </a:spcAft>
              <a:buSzPts val="1400"/>
              <a:buNone/>
              <a:defRPr sz="1800"/>
            </a:lvl1pPr>
            <a:lvl2pPr marL="914400" lvl="1" indent="-228600">
              <a:spcBef>
                <a:spcPts val="0"/>
              </a:spcBef>
              <a:spcAft>
                <a:spcPts val="0"/>
              </a:spcAft>
              <a:buSzPts val="1400"/>
              <a:buNone/>
              <a:defRPr sz="1800"/>
            </a:lvl2pPr>
            <a:lvl3pPr marL="1371600" lvl="2" indent="-228600">
              <a:spcBef>
                <a:spcPts val="0"/>
              </a:spcBef>
              <a:spcAft>
                <a:spcPts val="0"/>
              </a:spcAft>
              <a:buSzPts val="1400"/>
              <a:buNone/>
              <a:defRPr sz="1800"/>
            </a:lvl3pPr>
            <a:lvl4pPr marL="1828800" lvl="3" indent="-228600">
              <a:spcBef>
                <a:spcPts val="0"/>
              </a:spcBef>
              <a:spcAft>
                <a:spcPts val="0"/>
              </a:spcAft>
              <a:buSzPts val="1400"/>
              <a:buNone/>
              <a:defRPr sz="1800"/>
            </a:lvl4pPr>
            <a:lvl5pPr marL="2286000" lvl="4" indent="-228600">
              <a:spcBef>
                <a:spcPts val="0"/>
              </a:spcBef>
              <a:spcAft>
                <a:spcPts val="0"/>
              </a:spcAft>
              <a:buSzPts val="1400"/>
              <a:buNone/>
              <a:defRPr sz="1800"/>
            </a:lvl5pPr>
            <a:lvl6pPr marL="2743200" lvl="5" indent="-228600">
              <a:spcBef>
                <a:spcPts val="0"/>
              </a:spcBef>
              <a:spcAft>
                <a:spcPts val="0"/>
              </a:spcAft>
              <a:buSzPts val="1400"/>
              <a:buNone/>
              <a:defRPr sz="1800"/>
            </a:lvl6pPr>
            <a:lvl7pPr marL="3200400" lvl="6" indent="-228600">
              <a:spcBef>
                <a:spcPts val="0"/>
              </a:spcBef>
              <a:spcAft>
                <a:spcPts val="0"/>
              </a:spcAft>
              <a:buSzPts val="1400"/>
              <a:buNone/>
              <a:defRPr sz="1800"/>
            </a:lvl7pPr>
            <a:lvl8pPr marL="3657600" lvl="7" indent="-228600">
              <a:spcBef>
                <a:spcPts val="0"/>
              </a:spcBef>
              <a:spcAft>
                <a:spcPts val="0"/>
              </a:spcAft>
              <a:buSzPts val="1400"/>
              <a:buNone/>
              <a:defRPr sz="1800"/>
            </a:lvl8pPr>
            <a:lvl9pPr marL="4114800" lvl="8" indent="-228600">
              <a:spcBef>
                <a:spcPts val="0"/>
              </a:spcBef>
              <a:spcAft>
                <a:spcPts val="0"/>
              </a:spcAft>
              <a:buSzPts val="1400"/>
              <a:buNone/>
              <a:defRPr sz="1800"/>
            </a:lvl9pPr>
          </a:lstStyle>
          <a:p>
            <a:endParaRPr/>
          </a:p>
        </p:txBody>
      </p:sp>
      <p:sp>
        <p:nvSpPr>
          <p:cNvPr id="39" name="Google Shape;39;p11"/>
          <p:cNvSpPr txBox="1">
            <a:spLocks noGrp="1"/>
          </p:cNvSpPr>
          <p:nvPr>
            <p:ph type="body" idx="2"/>
          </p:nvPr>
        </p:nvSpPr>
        <p:spPr>
          <a:xfrm>
            <a:off x="4674240" y="1604520"/>
            <a:ext cx="4015800" cy="1896900"/>
          </a:xfrm>
          <a:prstGeom prst="rect">
            <a:avLst/>
          </a:prstGeom>
          <a:noFill/>
          <a:ln>
            <a:noFill/>
          </a:ln>
        </p:spPr>
        <p:txBody>
          <a:bodyPr spcFirstLastPara="1" wrap="square" lIns="0" tIns="0" rIns="0" bIns="0" anchor="t" anchorCtr="0">
            <a:normAutofit/>
          </a:bodyPr>
          <a:lstStyle>
            <a:lvl1pPr marL="457200" lvl="0" indent="-228600">
              <a:spcBef>
                <a:spcPts val="0"/>
              </a:spcBef>
              <a:spcAft>
                <a:spcPts val="0"/>
              </a:spcAft>
              <a:buSzPts val="1400"/>
              <a:buNone/>
              <a:defRPr sz="1800"/>
            </a:lvl1pPr>
            <a:lvl2pPr marL="914400" lvl="1" indent="-228600">
              <a:spcBef>
                <a:spcPts val="0"/>
              </a:spcBef>
              <a:spcAft>
                <a:spcPts val="0"/>
              </a:spcAft>
              <a:buSzPts val="1400"/>
              <a:buNone/>
              <a:defRPr sz="1800"/>
            </a:lvl2pPr>
            <a:lvl3pPr marL="1371600" lvl="2" indent="-228600">
              <a:spcBef>
                <a:spcPts val="0"/>
              </a:spcBef>
              <a:spcAft>
                <a:spcPts val="0"/>
              </a:spcAft>
              <a:buSzPts val="1400"/>
              <a:buNone/>
              <a:defRPr sz="1800"/>
            </a:lvl3pPr>
            <a:lvl4pPr marL="1828800" lvl="3" indent="-228600">
              <a:spcBef>
                <a:spcPts val="0"/>
              </a:spcBef>
              <a:spcAft>
                <a:spcPts val="0"/>
              </a:spcAft>
              <a:buSzPts val="1400"/>
              <a:buNone/>
              <a:defRPr sz="1800"/>
            </a:lvl4pPr>
            <a:lvl5pPr marL="2286000" lvl="4" indent="-228600">
              <a:spcBef>
                <a:spcPts val="0"/>
              </a:spcBef>
              <a:spcAft>
                <a:spcPts val="0"/>
              </a:spcAft>
              <a:buSzPts val="1400"/>
              <a:buNone/>
              <a:defRPr sz="1800"/>
            </a:lvl5pPr>
            <a:lvl6pPr marL="2743200" lvl="5" indent="-228600">
              <a:spcBef>
                <a:spcPts val="0"/>
              </a:spcBef>
              <a:spcAft>
                <a:spcPts val="0"/>
              </a:spcAft>
              <a:buSzPts val="1400"/>
              <a:buNone/>
              <a:defRPr sz="1800"/>
            </a:lvl6pPr>
            <a:lvl7pPr marL="3200400" lvl="6" indent="-228600">
              <a:spcBef>
                <a:spcPts val="0"/>
              </a:spcBef>
              <a:spcAft>
                <a:spcPts val="0"/>
              </a:spcAft>
              <a:buSzPts val="1400"/>
              <a:buNone/>
              <a:defRPr sz="1800"/>
            </a:lvl7pPr>
            <a:lvl8pPr marL="3657600" lvl="7" indent="-228600">
              <a:spcBef>
                <a:spcPts val="0"/>
              </a:spcBef>
              <a:spcAft>
                <a:spcPts val="0"/>
              </a:spcAft>
              <a:buSzPts val="1400"/>
              <a:buNone/>
              <a:defRPr sz="1800"/>
            </a:lvl8pPr>
            <a:lvl9pPr marL="4114800" lvl="8" indent="-228600">
              <a:spcBef>
                <a:spcPts val="0"/>
              </a:spcBef>
              <a:spcAft>
                <a:spcPts val="0"/>
              </a:spcAft>
              <a:buSzPts val="1400"/>
              <a:buNone/>
              <a:defRPr sz="1800"/>
            </a:lvl9pPr>
          </a:lstStyle>
          <a:p>
            <a:endParaRPr/>
          </a:p>
        </p:txBody>
      </p:sp>
      <p:sp>
        <p:nvSpPr>
          <p:cNvPr id="40" name="Google Shape;40;p11"/>
          <p:cNvSpPr txBox="1">
            <a:spLocks noGrp="1"/>
          </p:cNvSpPr>
          <p:nvPr>
            <p:ph type="body" idx="3"/>
          </p:nvPr>
        </p:nvSpPr>
        <p:spPr>
          <a:xfrm>
            <a:off x="457200" y="3682080"/>
            <a:ext cx="8229300" cy="1896900"/>
          </a:xfrm>
          <a:prstGeom prst="rect">
            <a:avLst/>
          </a:prstGeom>
          <a:noFill/>
          <a:ln>
            <a:noFill/>
          </a:ln>
        </p:spPr>
        <p:txBody>
          <a:bodyPr spcFirstLastPara="1" wrap="square" lIns="0" tIns="0" rIns="0" bIns="0" anchor="t" anchorCtr="0">
            <a:normAutofit/>
          </a:bodyPr>
          <a:lstStyle>
            <a:lvl1pPr marL="457200" lvl="0" indent="-228600">
              <a:spcBef>
                <a:spcPts val="0"/>
              </a:spcBef>
              <a:spcAft>
                <a:spcPts val="0"/>
              </a:spcAft>
              <a:buSzPts val="1400"/>
              <a:buNone/>
              <a:defRPr sz="1800"/>
            </a:lvl1pPr>
            <a:lvl2pPr marL="914400" lvl="1" indent="-228600">
              <a:spcBef>
                <a:spcPts val="0"/>
              </a:spcBef>
              <a:spcAft>
                <a:spcPts val="0"/>
              </a:spcAft>
              <a:buSzPts val="1400"/>
              <a:buNone/>
              <a:defRPr sz="1800"/>
            </a:lvl2pPr>
            <a:lvl3pPr marL="1371600" lvl="2" indent="-228600">
              <a:spcBef>
                <a:spcPts val="0"/>
              </a:spcBef>
              <a:spcAft>
                <a:spcPts val="0"/>
              </a:spcAft>
              <a:buSzPts val="1400"/>
              <a:buNone/>
              <a:defRPr sz="1800"/>
            </a:lvl3pPr>
            <a:lvl4pPr marL="1828800" lvl="3" indent="-228600">
              <a:spcBef>
                <a:spcPts val="0"/>
              </a:spcBef>
              <a:spcAft>
                <a:spcPts val="0"/>
              </a:spcAft>
              <a:buSzPts val="1400"/>
              <a:buNone/>
              <a:defRPr sz="1800"/>
            </a:lvl4pPr>
            <a:lvl5pPr marL="2286000" lvl="4" indent="-228600">
              <a:spcBef>
                <a:spcPts val="0"/>
              </a:spcBef>
              <a:spcAft>
                <a:spcPts val="0"/>
              </a:spcAft>
              <a:buSzPts val="1400"/>
              <a:buNone/>
              <a:defRPr sz="1800"/>
            </a:lvl5pPr>
            <a:lvl6pPr marL="2743200" lvl="5" indent="-228600">
              <a:spcBef>
                <a:spcPts val="0"/>
              </a:spcBef>
              <a:spcAft>
                <a:spcPts val="0"/>
              </a:spcAft>
              <a:buSzPts val="1400"/>
              <a:buNone/>
              <a:defRPr sz="1800"/>
            </a:lvl6pPr>
            <a:lvl7pPr marL="3200400" lvl="6" indent="-228600">
              <a:spcBef>
                <a:spcPts val="0"/>
              </a:spcBef>
              <a:spcAft>
                <a:spcPts val="0"/>
              </a:spcAft>
              <a:buSzPts val="1400"/>
              <a:buNone/>
              <a:defRPr sz="1800"/>
            </a:lvl7pPr>
            <a:lvl8pPr marL="3657600" lvl="7" indent="-228600">
              <a:spcBef>
                <a:spcPts val="0"/>
              </a:spcBef>
              <a:spcAft>
                <a:spcPts val="0"/>
              </a:spcAft>
              <a:buSzPts val="1400"/>
              <a:buNone/>
              <a:defRPr sz="1800"/>
            </a:lvl8pPr>
            <a:lvl9pPr marL="4114800" lvl="8" indent="-228600">
              <a:spcBef>
                <a:spcPts val="0"/>
              </a:spcBef>
              <a:spcAft>
                <a:spcPts val="0"/>
              </a:spcAft>
              <a:buSzPts val="1400"/>
              <a:buNone/>
              <a:defRPr sz="1800"/>
            </a:lvl9pPr>
          </a:lstStyle>
          <a:p>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Shape 9"/>
        <p:cNvGrpSpPr/>
        <p:nvPr/>
      </p:nvGrpSpPr>
      <p:grpSpPr>
        <a:xfrm>
          <a:off x="0" y="0"/>
          <a:ext cx="0" cy="0"/>
          <a:chOff x="0" y="0"/>
          <a:chExt cx="0" cy="0"/>
        </a:xfrm>
      </p:grpSpPr>
      <p:sp>
        <p:nvSpPr>
          <p:cNvPr id="10" name="Google Shape;10;p2"/>
          <p:cNvSpPr/>
          <p:nvPr/>
        </p:nvSpPr>
        <p:spPr>
          <a:xfrm>
            <a:off x="0" y="6696720"/>
            <a:ext cx="9151500" cy="160800"/>
          </a:xfrm>
          <a:prstGeom prst="rect">
            <a:avLst/>
          </a:prstGeom>
          <a:solidFill>
            <a:schemeClr val="accent1"/>
          </a:solidFill>
          <a:ln w="9525" cap="flat" cmpd="sng">
            <a:solidFill>
              <a:srgbClr val="00B050"/>
            </a:solidFill>
            <a:prstDash val="solid"/>
            <a:round/>
            <a:headEnd type="none" w="sm" len="sm"/>
            <a:tailEnd type="none" w="sm" len="sm"/>
          </a:ln>
          <a:effectLst>
            <a:outerShdw blurRad="39960" dist="20160" dir="5400000" rotWithShape="0">
              <a:srgbClr val="000000">
                <a:alpha val="37650"/>
              </a:srgbClr>
            </a:outerShdw>
          </a:effectLst>
        </p:spPr>
        <p:txBody>
          <a:bodyPr spcFirstLastPara="1" wrap="square" lIns="82800" tIns="41400" rIns="82800" bIns="41400" anchor="ctr" anchorCtr="0">
            <a:noAutofit/>
          </a:bodyPr>
          <a:lstStyle/>
          <a:p>
            <a:pPr marL="0" marR="0" lvl="0" indent="0" algn="ctr" rtl="0">
              <a:lnSpc>
                <a:spcPct val="100000"/>
              </a:lnSpc>
              <a:spcBef>
                <a:spcPts val="0"/>
              </a:spcBef>
              <a:spcAft>
                <a:spcPts val="0"/>
              </a:spcAft>
              <a:buNone/>
            </a:pPr>
            <a:r>
              <a:rPr lang="en-US" sz="1150" b="1">
                <a:solidFill>
                  <a:srgbClr val="FFFFFF"/>
                </a:solidFill>
                <a:latin typeface="Calibri"/>
                <a:ea typeface="Calibri"/>
                <a:cs typeface="Calibri"/>
                <a:sym typeface="Calibri"/>
              </a:rPr>
              <a:t>10</a:t>
            </a:r>
            <a:r>
              <a:rPr lang="en-US" sz="1150" b="1" i="0" u="none" strike="noStrike" cap="none" baseline="30000">
                <a:solidFill>
                  <a:srgbClr val="FFFFFF"/>
                </a:solidFill>
                <a:latin typeface="Calibri"/>
                <a:ea typeface="Calibri"/>
                <a:cs typeface="Calibri"/>
                <a:sym typeface="Calibri"/>
              </a:rPr>
              <a:t>th</a:t>
            </a:r>
            <a:r>
              <a:rPr lang="en-US" sz="1150" b="1" i="0" u="none" strike="noStrike" cap="none">
                <a:solidFill>
                  <a:srgbClr val="FFFFFF"/>
                </a:solidFill>
                <a:latin typeface="Calibri"/>
                <a:ea typeface="Calibri"/>
                <a:cs typeface="Calibri"/>
                <a:sym typeface="Calibri"/>
              </a:rPr>
              <a:t> INDIAN INTERNATIONAL CONFERENCE ON AIR QUALITY MANAGEMENT (IICAQM 202</a:t>
            </a:r>
            <a:r>
              <a:rPr lang="en-US" sz="1150" b="1">
                <a:solidFill>
                  <a:srgbClr val="FFFFFF"/>
                </a:solidFill>
                <a:latin typeface="Calibri"/>
                <a:ea typeface="Calibri"/>
                <a:cs typeface="Calibri"/>
                <a:sym typeface="Calibri"/>
              </a:rPr>
              <a:t>5</a:t>
            </a:r>
            <a:r>
              <a:rPr lang="en-US" sz="1150" b="1" i="0" u="none" strike="noStrike" cap="none">
                <a:solidFill>
                  <a:srgbClr val="FFFFFF"/>
                </a:solidFill>
                <a:latin typeface="Calibri"/>
                <a:ea typeface="Calibri"/>
                <a:cs typeface="Calibri"/>
                <a:sym typeface="Calibri"/>
              </a:rPr>
              <a:t>), 1</a:t>
            </a:r>
            <a:r>
              <a:rPr lang="en-US" sz="1150" b="1">
                <a:solidFill>
                  <a:srgbClr val="FFFFFF"/>
                </a:solidFill>
                <a:latin typeface="Calibri"/>
                <a:ea typeface="Calibri"/>
                <a:cs typeface="Calibri"/>
                <a:sym typeface="Calibri"/>
              </a:rPr>
              <a:t>5</a:t>
            </a:r>
            <a:r>
              <a:rPr lang="en-US" sz="1150" b="1" i="0" u="none" strike="noStrike" cap="none">
                <a:solidFill>
                  <a:srgbClr val="FFFFFF"/>
                </a:solidFill>
                <a:latin typeface="Calibri"/>
                <a:ea typeface="Calibri"/>
                <a:cs typeface="Calibri"/>
                <a:sym typeface="Calibri"/>
              </a:rPr>
              <a:t> </a:t>
            </a:r>
            <a:r>
              <a:rPr lang="en-US" sz="1150" b="1" i="0" u="none" strike="noStrike" cap="none">
                <a:solidFill>
                  <a:schemeClr val="lt1"/>
                </a:solidFill>
                <a:latin typeface="Calibri"/>
                <a:ea typeface="Calibri"/>
                <a:cs typeface="Calibri"/>
                <a:sym typeface="Calibri"/>
              </a:rPr>
              <a:t>- </a:t>
            </a:r>
            <a:r>
              <a:rPr lang="en-US" sz="1150" b="1">
                <a:solidFill>
                  <a:schemeClr val="lt1"/>
                </a:solidFill>
                <a:latin typeface="Calibri"/>
                <a:ea typeface="Calibri"/>
                <a:cs typeface="Calibri"/>
                <a:sym typeface="Calibri"/>
              </a:rPr>
              <a:t>19th </a:t>
            </a:r>
            <a:r>
              <a:rPr lang="en-US" sz="1150" b="1" i="0" u="none" strike="noStrike" cap="none">
                <a:solidFill>
                  <a:schemeClr val="lt1"/>
                </a:solidFill>
                <a:latin typeface="Calibri"/>
                <a:ea typeface="Calibri"/>
                <a:cs typeface="Calibri"/>
                <a:sym typeface="Calibri"/>
              </a:rPr>
              <a:t> DECEMBER 202</a:t>
            </a:r>
            <a:r>
              <a:rPr lang="en-US" sz="1150" b="1">
                <a:solidFill>
                  <a:schemeClr val="lt1"/>
                </a:solidFill>
                <a:latin typeface="Calibri"/>
                <a:ea typeface="Calibri"/>
                <a:cs typeface="Calibri"/>
                <a:sym typeface="Calibri"/>
              </a:rPr>
              <a:t>5</a:t>
            </a:r>
            <a:endParaRPr sz="1150" b="0" i="0" u="none" strike="noStrike" cap="none">
              <a:solidFill>
                <a:srgbClr val="000000"/>
              </a:solidFill>
              <a:latin typeface="Arial"/>
              <a:ea typeface="Arial"/>
              <a:cs typeface="Arial"/>
              <a:sym typeface="Arial"/>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63"/>
        <p:cNvGrpSpPr/>
        <p:nvPr/>
      </p:nvGrpSpPr>
      <p:grpSpPr>
        <a:xfrm>
          <a:off x="0" y="0"/>
          <a:ext cx="0" cy="0"/>
          <a:chOff x="0" y="0"/>
          <a:chExt cx="0" cy="0"/>
        </a:xfrm>
      </p:grpSpPr>
      <p:sp>
        <p:nvSpPr>
          <p:cNvPr id="64" name="Google Shape;64;p1"/>
          <p:cNvSpPr/>
          <p:nvPr/>
        </p:nvSpPr>
        <p:spPr>
          <a:xfrm>
            <a:off x="-46080" y="-200520"/>
            <a:ext cx="184320" cy="369000"/>
          </a:xfrm>
          <a:prstGeom prst="rect">
            <a:avLst/>
          </a:prstGeom>
          <a:noFill/>
          <a:ln>
            <a:noFill/>
          </a:ln>
        </p:spPr>
        <p:txBody>
          <a:bodyPr spcFirstLastPara="1" wrap="square" lIns="90000" tIns="45000" rIns="90000" bIns="45000" anchor="ctr" anchorCtr="0">
            <a:spAutoFit/>
          </a:bodyPr>
          <a:lstStyle/>
          <a:p>
            <a:pPr marL="0" marR="0" lvl="0" indent="0" algn="l" rtl="0">
              <a:lnSpc>
                <a:spcPct val="100000"/>
              </a:lnSpc>
              <a:spcBef>
                <a:spcPts val="0"/>
              </a:spcBef>
              <a:spcAft>
                <a:spcPts val="0"/>
              </a:spcAft>
              <a:buNone/>
            </a:pPr>
            <a:endParaRPr sz="1800" b="0" i="0" u="none" strike="noStrike" cap="none">
              <a:solidFill>
                <a:srgbClr val="000000"/>
              </a:solidFill>
              <a:latin typeface="Arial"/>
              <a:ea typeface="Arial"/>
              <a:cs typeface="Arial"/>
              <a:sym typeface="Arial"/>
            </a:endParaRPr>
          </a:p>
        </p:txBody>
      </p:sp>
      <p:sp>
        <p:nvSpPr>
          <p:cNvPr id="65" name="Google Shape;65;p1"/>
          <p:cNvSpPr/>
          <p:nvPr/>
        </p:nvSpPr>
        <p:spPr>
          <a:xfrm>
            <a:off x="1570319" y="0"/>
            <a:ext cx="6181457" cy="1599840"/>
          </a:xfrm>
          <a:prstGeom prst="rect">
            <a:avLst/>
          </a:prstGeom>
          <a:solidFill>
            <a:schemeClr val="accent1"/>
          </a:solidFill>
          <a:ln w="12700" cap="flat" cmpd="sng">
            <a:solidFill>
              <a:srgbClr val="4F81BD"/>
            </a:solidFill>
            <a:prstDash val="solid"/>
            <a:round/>
            <a:headEnd type="none" w="sm" len="sm"/>
            <a:tailEnd type="none" w="sm" len="sm"/>
          </a:ln>
        </p:spPr>
        <p:txBody>
          <a:bodyPr spcFirstLastPara="1" wrap="square" lIns="90000" tIns="45000" rIns="90000" bIns="45000" anchor="ctr" anchorCtr="0">
            <a:noAutofit/>
          </a:bodyPr>
          <a:lstStyle/>
          <a:p>
            <a:pPr marL="0" marR="0" lvl="0" indent="0" algn="ctr" rtl="0">
              <a:lnSpc>
                <a:spcPct val="100000"/>
              </a:lnSpc>
              <a:spcBef>
                <a:spcPts val="0"/>
              </a:spcBef>
              <a:spcAft>
                <a:spcPts val="0"/>
              </a:spcAft>
              <a:buNone/>
            </a:pPr>
            <a:r>
              <a:rPr lang="en-US" sz="2800" b="1" i="0" u="none" strike="noStrike" cap="none" dirty="0">
                <a:solidFill>
                  <a:srgbClr val="FFFFFF"/>
                </a:solidFill>
                <a:latin typeface="Times New Roman"/>
                <a:ea typeface="Times New Roman"/>
                <a:cs typeface="Times New Roman"/>
                <a:sym typeface="Times New Roman"/>
              </a:rPr>
              <a:t>Dr. Vikram Choudhary</a:t>
            </a:r>
            <a:endParaRPr sz="2800" b="0" i="0" u="none" strike="noStrike" cap="none" dirty="0">
              <a:solidFill>
                <a:srgbClr val="000000"/>
              </a:solidFill>
              <a:latin typeface="Arial"/>
              <a:ea typeface="Arial"/>
              <a:cs typeface="Arial"/>
              <a:sym typeface="Arial"/>
            </a:endParaRPr>
          </a:p>
          <a:p>
            <a:pPr algn="ctr"/>
            <a:r>
              <a:rPr lang="en-US" sz="1600" b="1" dirty="0">
                <a:solidFill>
                  <a:srgbClr val="FFFFFF"/>
                </a:solidFill>
                <a:latin typeface="Times New Roman"/>
                <a:ea typeface="Times New Roman"/>
                <a:cs typeface="Times New Roman"/>
                <a:sym typeface="Times New Roman"/>
              </a:rPr>
              <a:t>Assistant Professor, Civil Engineering</a:t>
            </a:r>
            <a:endParaRPr lang="en-US" sz="1600" dirty="0"/>
          </a:p>
          <a:p>
            <a:pPr marL="0" marR="0" lvl="0" indent="0" algn="ctr" rtl="0">
              <a:lnSpc>
                <a:spcPct val="100000"/>
              </a:lnSpc>
              <a:spcBef>
                <a:spcPts val="0"/>
              </a:spcBef>
              <a:spcAft>
                <a:spcPts val="0"/>
              </a:spcAft>
              <a:buNone/>
            </a:pPr>
            <a:endParaRPr sz="1600" b="0" i="0" u="none" strike="noStrike" cap="none" dirty="0">
              <a:solidFill>
                <a:srgbClr val="000000"/>
              </a:solidFill>
              <a:latin typeface="Arial"/>
              <a:ea typeface="Arial"/>
              <a:cs typeface="Arial"/>
              <a:sym typeface="Arial"/>
            </a:endParaRPr>
          </a:p>
          <a:p>
            <a:pPr marL="0" marR="0" lvl="0" indent="0" algn="ctr" rtl="0">
              <a:lnSpc>
                <a:spcPct val="100000"/>
              </a:lnSpc>
              <a:spcBef>
                <a:spcPts val="0"/>
              </a:spcBef>
              <a:spcAft>
                <a:spcPts val="0"/>
              </a:spcAft>
              <a:buNone/>
            </a:pPr>
            <a:r>
              <a:rPr lang="en-US" sz="1400" b="1" i="0" u="none" strike="noStrike" cap="none" dirty="0">
                <a:solidFill>
                  <a:srgbClr val="FFFFFF"/>
                </a:solidFill>
                <a:latin typeface="Times New Roman"/>
                <a:ea typeface="Times New Roman"/>
                <a:cs typeface="Times New Roman"/>
                <a:sym typeface="Times New Roman"/>
              </a:rPr>
              <a:t>ADDRESS: Room no. 345, NAC-II, IIT Madras</a:t>
            </a:r>
            <a:endParaRPr sz="1400" b="0" i="0" u="none" strike="noStrike" cap="none" dirty="0">
              <a:solidFill>
                <a:srgbClr val="000000"/>
              </a:solidFill>
              <a:latin typeface="Arial"/>
              <a:ea typeface="Arial"/>
              <a:cs typeface="Arial"/>
              <a:sym typeface="Arial"/>
            </a:endParaRPr>
          </a:p>
          <a:p>
            <a:pPr marL="0" marR="0" lvl="0" indent="0" algn="ctr" rtl="0">
              <a:lnSpc>
                <a:spcPct val="100000"/>
              </a:lnSpc>
              <a:spcBef>
                <a:spcPts val="0"/>
              </a:spcBef>
              <a:spcAft>
                <a:spcPts val="0"/>
              </a:spcAft>
              <a:buNone/>
            </a:pPr>
            <a:r>
              <a:rPr lang="en-US" sz="1400" b="1" i="0" u="none" strike="noStrike" cap="none" dirty="0">
                <a:solidFill>
                  <a:srgbClr val="FFFFFF"/>
                </a:solidFill>
                <a:latin typeface="Times New Roman"/>
                <a:ea typeface="Times New Roman"/>
                <a:cs typeface="Times New Roman"/>
                <a:sym typeface="Times New Roman"/>
              </a:rPr>
              <a:t>Email: v.choudhary@iitm.ac.in</a:t>
            </a:r>
            <a:endParaRPr sz="1400" b="0" i="0" u="none" strike="noStrike" cap="none" dirty="0">
              <a:latin typeface="Arial"/>
              <a:ea typeface="Arial"/>
              <a:cs typeface="Arial"/>
              <a:sym typeface="Arial"/>
            </a:endParaRPr>
          </a:p>
        </p:txBody>
      </p:sp>
      <p:sp>
        <p:nvSpPr>
          <p:cNvPr id="66" name="Google Shape;66;p1"/>
          <p:cNvSpPr/>
          <p:nvPr/>
        </p:nvSpPr>
        <p:spPr>
          <a:xfrm>
            <a:off x="0" y="0"/>
            <a:ext cx="1569960" cy="1599840"/>
          </a:xfrm>
          <a:prstGeom prst="rect">
            <a:avLst/>
          </a:prstGeom>
          <a:solidFill>
            <a:schemeClr val="lt1"/>
          </a:solidFill>
          <a:ln w="12700" cap="flat" cmpd="sng">
            <a:solidFill>
              <a:srgbClr val="4F81BD"/>
            </a:solidFill>
            <a:prstDash val="solid"/>
            <a:round/>
            <a:headEnd type="none" w="sm" len="sm"/>
            <a:tailEnd type="none" w="sm" len="sm"/>
          </a:ln>
        </p:spPr>
        <p:txBody>
          <a:bodyPr spcFirstLastPara="1" wrap="square" lIns="90000" tIns="45000" rIns="90000" bIns="45000" anchor="ctr" anchorCtr="0">
            <a:noAutofit/>
          </a:bodyPr>
          <a:lstStyle/>
          <a:p>
            <a:pPr marL="0" marR="0" lvl="0" indent="0" algn="ctr" rtl="0">
              <a:lnSpc>
                <a:spcPct val="100000"/>
              </a:lnSpc>
              <a:spcBef>
                <a:spcPts val="0"/>
              </a:spcBef>
              <a:spcAft>
                <a:spcPts val="0"/>
              </a:spcAft>
              <a:buNone/>
            </a:pPr>
            <a:r>
              <a:rPr lang="en-US" sz="1800" b="1" i="0" u="none" strike="noStrike" cap="none" dirty="0">
                <a:solidFill>
                  <a:srgbClr val="1F497D"/>
                </a:solidFill>
                <a:latin typeface="Arial Rounded"/>
                <a:ea typeface="Arial Rounded"/>
                <a:cs typeface="Arial Rounded"/>
                <a:sym typeface="Arial Rounded"/>
              </a:rPr>
              <a:t>YOUR</a:t>
            </a:r>
            <a:endParaRPr sz="1800" b="0" i="0" u="none" strike="noStrike" cap="none" dirty="0">
              <a:solidFill>
                <a:srgbClr val="000000"/>
              </a:solidFill>
              <a:latin typeface="Arial"/>
              <a:ea typeface="Arial"/>
              <a:cs typeface="Arial"/>
              <a:sym typeface="Arial"/>
            </a:endParaRPr>
          </a:p>
          <a:p>
            <a:pPr marL="0" marR="0" lvl="0" indent="0" algn="ctr" rtl="0">
              <a:lnSpc>
                <a:spcPct val="100000"/>
              </a:lnSpc>
              <a:spcBef>
                <a:spcPts val="0"/>
              </a:spcBef>
              <a:spcAft>
                <a:spcPts val="0"/>
              </a:spcAft>
              <a:buNone/>
            </a:pPr>
            <a:r>
              <a:rPr lang="en-US" sz="1800" b="1" i="0" u="none" strike="noStrike" cap="none" dirty="0">
                <a:solidFill>
                  <a:srgbClr val="1F497D"/>
                </a:solidFill>
                <a:latin typeface="Arial Rounded"/>
                <a:ea typeface="Arial Rounded"/>
                <a:cs typeface="Arial Rounded"/>
                <a:sym typeface="Arial Rounded"/>
              </a:rPr>
              <a:t>INSTITUTE LOGO</a:t>
            </a:r>
            <a:endParaRPr sz="1800" b="0" i="0" u="none" strike="noStrike" cap="none" dirty="0">
              <a:solidFill>
                <a:srgbClr val="000000"/>
              </a:solidFill>
              <a:latin typeface="Arial"/>
              <a:ea typeface="Arial"/>
              <a:cs typeface="Arial"/>
              <a:sym typeface="Arial"/>
            </a:endParaRPr>
          </a:p>
        </p:txBody>
      </p:sp>
      <p:sp>
        <p:nvSpPr>
          <p:cNvPr id="67" name="Google Shape;67;p1"/>
          <p:cNvSpPr/>
          <p:nvPr/>
        </p:nvSpPr>
        <p:spPr>
          <a:xfrm>
            <a:off x="7758616" y="0"/>
            <a:ext cx="1385023" cy="1599840"/>
          </a:xfrm>
          <a:prstGeom prst="rect">
            <a:avLst/>
          </a:prstGeom>
          <a:solidFill>
            <a:schemeClr val="lt1"/>
          </a:solidFill>
          <a:ln w="12700" cap="flat" cmpd="sng">
            <a:solidFill>
              <a:srgbClr val="4F81BD"/>
            </a:solidFill>
            <a:prstDash val="solid"/>
            <a:round/>
            <a:headEnd type="none" w="sm" len="sm"/>
            <a:tailEnd type="none" w="sm" len="sm"/>
          </a:ln>
        </p:spPr>
        <p:txBody>
          <a:bodyPr spcFirstLastPara="1" wrap="square" lIns="90000" tIns="45000" rIns="90000" bIns="45000" anchor="ctr" anchorCtr="0">
            <a:noAutofit/>
          </a:bodyPr>
          <a:lstStyle/>
          <a:p>
            <a:pPr marL="0" marR="0" lvl="0" indent="0" algn="ctr" rtl="0">
              <a:lnSpc>
                <a:spcPct val="100000"/>
              </a:lnSpc>
              <a:spcBef>
                <a:spcPts val="0"/>
              </a:spcBef>
              <a:spcAft>
                <a:spcPts val="0"/>
              </a:spcAft>
              <a:buNone/>
            </a:pPr>
            <a:r>
              <a:rPr lang="en-US" sz="1400" b="1" i="0" u="none" strike="noStrike" cap="none" dirty="0">
                <a:solidFill>
                  <a:srgbClr val="1F497D"/>
                </a:solidFill>
                <a:latin typeface="Arial Rounded"/>
                <a:ea typeface="Arial Rounded"/>
                <a:cs typeface="Arial Rounded"/>
                <a:sym typeface="Arial Rounded"/>
              </a:rPr>
              <a:t>YOUR</a:t>
            </a:r>
            <a:endParaRPr sz="1400" b="0" i="0" u="none" strike="noStrike" cap="none" dirty="0">
              <a:solidFill>
                <a:srgbClr val="000000"/>
              </a:solidFill>
              <a:latin typeface="Arial"/>
              <a:ea typeface="Arial"/>
              <a:cs typeface="Arial"/>
              <a:sym typeface="Arial"/>
            </a:endParaRPr>
          </a:p>
          <a:p>
            <a:pPr marL="0" marR="0" lvl="0" indent="0" algn="ctr" rtl="0">
              <a:lnSpc>
                <a:spcPct val="100000"/>
              </a:lnSpc>
              <a:spcBef>
                <a:spcPts val="0"/>
              </a:spcBef>
              <a:spcAft>
                <a:spcPts val="0"/>
              </a:spcAft>
              <a:buNone/>
            </a:pPr>
            <a:endParaRPr sz="1400" b="0" i="0" u="none" strike="noStrike" cap="none" dirty="0">
              <a:solidFill>
                <a:srgbClr val="000000"/>
              </a:solidFill>
              <a:latin typeface="Arial"/>
              <a:ea typeface="Arial"/>
              <a:cs typeface="Arial"/>
              <a:sym typeface="Arial"/>
            </a:endParaRPr>
          </a:p>
        </p:txBody>
      </p:sp>
      <p:sp>
        <p:nvSpPr>
          <p:cNvPr id="68" name="Google Shape;68;p1"/>
          <p:cNvSpPr/>
          <p:nvPr/>
        </p:nvSpPr>
        <p:spPr>
          <a:xfrm>
            <a:off x="0" y="1981080"/>
            <a:ext cx="9143640" cy="2177280"/>
          </a:xfrm>
          <a:prstGeom prst="rect">
            <a:avLst/>
          </a:prstGeom>
          <a:noFill/>
          <a:ln w="12700" cap="flat" cmpd="sng">
            <a:solidFill>
              <a:srgbClr val="4F81BD"/>
            </a:solidFill>
            <a:prstDash val="solid"/>
            <a:round/>
            <a:headEnd type="none" w="sm" len="sm"/>
            <a:tailEnd type="none" w="sm" len="sm"/>
          </a:ln>
        </p:spPr>
        <p:txBody>
          <a:bodyPr spcFirstLastPara="1" wrap="square" lIns="90000" tIns="45000" rIns="90000" bIns="45000" anchor="t" anchorCtr="0">
            <a:noAutofit/>
          </a:bodyPr>
          <a:lstStyle/>
          <a:p>
            <a:pPr marL="0" marR="0" lvl="0" indent="0" algn="l" rtl="0">
              <a:lnSpc>
                <a:spcPct val="100000"/>
              </a:lnSpc>
              <a:spcBef>
                <a:spcPts val="0"/>
              </a:spcBef>
              <a:spcAft>
                <a:spcPts val="0"/>
              </a:spcAft>
              <a:buNone/>
            </a:pPr>
            <a:r>
              <a:rPr lang="en-US" sz="1800" b="1" i="0" u="sng" strike="noStrike" cap="none" dirty="0">
                <a:solidFill>
                  <a:srgbClr val="002060"/>
                </a:solidFill>
                <a:latin typeface="Times New Roman"/>
                <a:ea typeface="Times New Roman"/>
                <a:cs typeface="Times New Roman"/>
                <a:sym typeface="Times New Roman"/>
              </a:rPr>
              <a:t>ABSTRACT</a:t>
            </a:r>
            <a:endParaRPr sz="1800" b="0" i="0" u="none" strike="noStrike" cap="none" dirty="0">
              <a:solidFill>
                <a:srgbClr val="000000"/>
              </a:solidFill>
              <a:latin typeface="Arial"/>
              <a:ea typeface="Arial"/>
              <a:cs typeface="Arial"/>
              <a:sym typeface="Arial"/>
            </a:endParaRPr>
          </a:p>
          <a:p>
            <a:pPr algn="just"/>
            <a:r>
              <a:rPr lang="en-US" sz="1200" dirty="0">
                <a:latin typeface="Times New Roman" panose="02020603050405020304" pitchFamily="18" charset="0"/>
                <a:cs typeface="Times New Roman" panose="02020603050405020304" pitchFamily="18" charset="0"/>
              </a:rPr>
              <a:t>Biomass burning emissions are a major contributor to ambient air pollution globally. After emissions, these air pollutants are subjected to several atmospheric chemical processes, such as photochemical oxidation and nitrate radical (night-time) aging. These processes can lead to the formation of new particles and alter the physicochemical characteristics of existing particles (secondary aerosols/changes). However, our understanding of how these processes affect </a:t>
            </a:r>
            <a:r>
              <a:rPr lang="en-US" sz="1200" i="1" dirty="0">
                <a:latin typeface="Times New Roman" panose="02020603050405020304" pitchFamily="18" charset="0"/>
                <a:cs typeface="Times New Roman" panose="02020603050405020304" pitchFamily="18" charset="0"/>
              </a:rPr>
              <a:t>in vitro </a:t>
            </a:r>
            <a:r>
              <a:rPr lang="en-US" sz="1200" dirty="0">
                <a:latin typeface="Times New Roman" panose="02020603050405020304" pitchFamily="18" charset="0"/>
                <a:cs typeface="Times New Roman" panose="02020603050405020304" pitchFamily="18" charset="0"/>
              </a:rPr>
              <a:t>cellular toxicity remains limited. Additionally, there have been no controlled human studies focused on air pollution exposures involving aged (secondary) air pollutants; most studies have used freshly emitted pollutants, which do not accurately reflect real-world air pollution composition. In this study, we exposed human lung epithelial cells (A549) to both freshly emitted and photochemically aged biomass burning air pollutants. We examined their effects on cytotoxicity, oxidative stress, and inflammation pathways. Our findings revealed that photochemical aging increases aerosol toxicity, leading to higher levels of oxidative stress and inflammation. Furthermore, we found that the toxicity was associated with chemical changes that occurred during aging, particularly in the O:C ratio. </a:t>
            </a:r>
            <a:endParaRPr sz="1200" b="0" i="0" u="none" strike="noStrike" cap="none" dirty="0">
              <a:solidFill>
                <a:srgbClr val="000000"/>
              </a:solidFill>
              <a:latin typeface="Times New Roman" panose="02020603050405020304" pitchFamily="18" charset="0"/>
              <a:cs typeface="Times New Roman" panose="02020603050405020304" pitchFamily="18" charset="0"/>
              <a:sym typeface="Arial"/>
            </a:endParaRPr>
          </a:p>
        </p:txBody>
      </p:sp>
      <p:sp>
        <p:nvSpPr>
          <p:cNvPr id="69" name="Google Shape;69;p1"/>
          <p:cNvSpPr/>
          <p:nvPr/>
        </p:nvSpPr>
        <p:spPr>
          <a:xfrm>
            <a:off x="-37" y="4158346"/>
            <a:ext cx="9143700" cy="2547000"/>
          </a:xfrm>
          <a:prstGeom prst="rect">
            <a:avLst/>
          </a:prstGeom>
          <a:noFill/>
          <a:ln w="12700" cap="flat" cmpd="sng">
            <a:solidFill>
              <a:srgbClr val="4F81BD"/>
            </a:solidFill>
            <a:prstDash val="solid"/>
            <a:round/>
            <a:headEnd type="none" w="sm" len="sm"/>
            <a:tailEnd type="none" w="sm" len="sm"/>
          </a:ln>
        </p:spPr>
        <p:txBody>
          <a:bodyPr spcFirstLastPara="1" wrap="square" lIns="90000" tIns="45000" rIns="90000" bIns="45000" anchor="t" anchorCtr="0">
            <a:noAutofit/>
          </a:bodyPr>
          <a:lstStyle/>
          <a:p>
            <a:pPr marL="0" marR="0" lvl="0" indent="0" algn="l" rtl="0">
              <a:lnSpc>
                <a:spcPct val="100000"/>
              </a:lnSpc>
              <a:spcBef>
                <a:spcPts val="0"/>
              </a:spcBef>
              <a:spcAft>
                <a:spcPts val="0"/>
              </a:spcAft>
              <a:buNone/>
            </a:pPr>
            <a:r>
              <a:rPr lang="en-US" sz="1800" b="1" i="0" u="sng" strike="noStrike" cap="none" dirty="0">
                <a:solidFill>
                  <a:srgbClr val="002060"/>
                </a:solidFill>
                <a:latin typeface="Times New Roman"/>
                <a:ea typeface="Times New Roman"/>
                <a:cs typeface="Times New Roman"/>
                <a:sym typeface="Times New Roman"/>
              </a:rPr>
              <a:t>ABOUT THE SPEAKER</a:t>
            </a:r>
            <a:endParaRPr sz="1800" b="0" i="0" u="none" strike="noStrike" cap="none" dirty="0">
              <a:solidFill>
                <a:srgbClr val="000000"/>
              </a:solidFill>
              <a:latin typeface="Arial"/>
              <a:ea typeface="Arial"/>
              <a:cs typeface="Arial"/>
              <a:sym typeface="Arial"/>
            </a:endParaRPr>
          </a:p>
          <a:p>
            <a:pPr lvl="0" algn="just"/>
            <a:r>
              <a:rPr lang="en-US" sz="1200" b="1" dirty="0">
                <a:latin typeface="Times New Roman" panose="02020603050405020304" pitchFamily="18" charset="0"/>
                <a:cs typeface="Times New Roman" panose="02020603050405020304" pitchFamily="18" charset="0"/>
              </a:rPr>
              <a:t>Dr. Vikram Choudhary</a:t>
            </a:r>
            <a:r>
              <a:rPr lang="en-US" sz="1200" dirty="0">
                <a:latin typeface="Times New Roman" panose="02020603050405020304" pitchFamily="18" charset="0"/>
                <a:cs typeface="Times New Roman" panose="02020603050405020304" pitchFamily="18" charset="0"/>
              </a:rPr>
              <a:t> is an Assistant Professor of Environmental Engineering in the Department of Civil Engineering at IIT Madras. He did his B.Tech. in Civil Engineering from 2010 to 2014 at NIT Jalandhar. Later, he obtained his Master's and Ph.D. degrees in Environmental Engineering in 2018 and 2023, respectively. His Master's and doctoral research focused on the evolution of the physicochemical characteristics of organic aerosols and their impact on Earth’s radiative balance. After completing his Ph.D., Dr. Choudhary joined the Air Pollution Exposure Laboratory (APEL) in the Department of Medicine at the University of British Columbia in Vancouver, Canada, as a postdoctoral scholar. His postdoctoral research involved the characterization and integration of an oxidative flow reactor to produce real-world aerosol compositions for controlled human air pollution exposure studies at APEL. Additionally, he investigated the effects of the chemical composition of air pollutants on cellular responses and biological pathways </a:t>
            </a:r>
            <a:r>
              <a:rPr lang="en-US" sz="1200" i="1" dirty="0">
                <a:latin typeface="Times New Roman" panose="02020603050405020304" pitchFamily="18" charset="0"/>
                <a:cs typeface="Times New Roman" panose="02020603050405020304" pitchFamily="18" charset="0"/>
              </a:rPr>
              <a:t>in vitro</a:t>
            </a:r>
            <a:r>
              <a:rPr lang="en-US" sz="1200" dirty="0">
                <a:latin typeface="Times New Roman" panose="02020603050405020304" pitchFamily="18" charset="0"/>
                <a:cs typeface="Times New Roman" panose="02020603050405020304" pitchFamily="18" charset="0"/>
              </a:rPr>
              <a:t>. </a:t>
            </a:r>
            <a:r>
              <a:rPr lang="en-US" sz="1200" b="1" dirty="0">
                <a:latin typeface="Times New Roman" panose="02020603050405020304" pitchFamily="18" charset="0"/>
                <a:cs typeface="Times New Roman" panose="02020603050405020304" pitchFamily="18" charset="0"/>
              </a:rPr>
              <a:t>His research interests </a:t>
            </a:r>
            <a:r>
              <a:rPr lang="en-US" sz="1200" dirty="0">
                <a:latin typeface="Times New Roman" panose="02020603050405020304" pitchFamily="18" charset="0"/>
                <a:cs typeface="Times New Roman" panose="02020603050405020304" pitchFamily="18" charset="0"/>
              </a:rPr>
              <a:t>include understanding the </a:t>
            </a:r>
            <a:r>
              <a:rPr lang="en-US" sz="1200" b="1" dirty="0">
                <a:latin typeface="Times New Roman" panose="02020603050405020304" pitchFamily="18" charset="0"/>
                <a:cs typeface="Times New Roman" panose="02020603050405020304" pitchFamily="18" charset="0"/>
              </a:rPr>
              <a:t>atmospheric and </a:t>
            </a:r>
            <a:r>
              <a:rPr lang="en-US" sz="1200" b="1" dirty="0" err="1">
                <a:latin typeface="Times New Roman" panose="02020603050405020304" pitchFamily="18" charset="0"/>
                <a:cs typeface="Times New Roman" panose="02020603050405020304" pitchFamily="18" charset="0"/>
              </a:rPr>
              <a:t>cryospheric</a:t>
            </a:r>
            <a:r>
              <a:rPr lang="en-US" sz="1200" b="1" dirty="0">
                <a:latin typeface="Times New Roman" panose="02020603050405020304" pitchFamily="18" charset="0"/>
                <a:cs typeface="Times New Roman" panose="02020603050405020304" pitchFamily="18" charset="0"/>
              </a:rPr>
              <a:t> chemistry of aerosols in controlled (laboratory) environments, toxicology, and air pollution control devices</a:t>
            </a:r>
            <a:r>
              <a:rPr lang="en-US" sz="1200" dirty="0">
                <a:latin typeface="Times New Roman" panose="02020603050405020304" pitchFamily="18" charset="0"/>
                <a:cs typeface="Times New Roman" panose="02020603050405020304" pitchFamily="18" charset="0"/>
              </a:rPr>
              <a:t>.</a:t>
            </a:r>
            <a:endParaRPr sz="1200" b="0" i="0" u="none" strike="noStrike" cap="none" dirty="0">
              <a:solidFill>
                <a:srgbClr val="000000"/>
              </a:solidFill>
              <a:latin typeface="Times New Roman" panose="02020603050405020304" pitchFamily="18" charset="0"/>
              <a:cs typeface="Times New Roman" panose="02020603050405020304" pitchFamily="18" charset="0"/>
              <a:sym typeface="Arial"/>
            </a:endParaRPr>
          </a:p>
        </p:txBody>
      </p:sp>
      <p:sp>
        <p:nvSpPr>
          <p:cNvPr id="70" name="Google Shape;70;p1"/>
          <p:cNvSpPr/>
          <p:nvPr/>
        </p:nvSpPr>
        <p:spPr>
          <a:xfrm>
            <a:off x="0" y="1600200"/>
            <a:ext cx="9143640" cy="367878"/>
          </a:xfrm>
          <a:prstGeom prst="rect">
            <a:avLst/>
          </a:prstGeom>
          <a:noFill/>
          <a:ln>
            <a:noFill/>
          </a:ln>
        </p:spPr>
        <p:txBody>
          <a:bodyPr spcFirstLastPara="1" wrap="square" lIns="90000" tIns="45000" rIns="90000" bIns="45000" anchor="t" anchorCtr="0">
            <a:spAutoFit/>
          </a:bodyPr>
          <a:lstStyle/>
          <a:p>
            <a:pPr marL="0" marR="0" lvl="0" indent="0" algn="ctr" rtl="0">
              <a:lnSpc>
                <a:spcPct val="100000"/>
              </a:lnSpc>
              <a:spcBef>
                <a:spcPts val="0"/>
              </a:spcBef>
              <a:spcAft>
                <a:spcPts val="0"/>
              </a:spcAft>
              <a:buNone/>
            </a:pPr>
            <a:r>
              <a:rPr lang="en-US" sz="1800" b="1" dirty="0">
                <a:solidFill>
                  <a:srgbClr val="1F497D"/>
                </a:solidFill>
                <a:latin typeface="Calibri"/>
                <a:ea typeface="Calibri"/>
                <a:cs typeface="Calibri"/>
                <a:sym typeface="Calibri"/>
              </a:rPr>
              <a:t>Effect of chemical changes during photochemical aging of biomass burning aerosols on toxicity</a:t>
            </a:r>
            <a:endParaRPr sz="1800" b="0" i="0" u="none" strike="noStrike" cap="none" dirty="0">
              <a:solidFill>
                <a:srgbClr val="000000"/>
              </a:solidFill>
              <a:latin typeface="Arial"/>
              <a:ea typeface="Arial"/>
              <a:cs typeface="Arial"/>
              <a:sym typeface="Arial"/>
            </a:endParaRPr>
          </a:p>
        </p:txBody>
      </p:sp>
      <p:pic>
        <p:nvPicPr>
          <p:cNvPr id="3" name="Picture 2">
            <a:extLst>
              <a:ext uri="{FF2B5EF4-FFF2-40B4-BE49-F238E27FC236}">
                <a16:creationId xmlns:a16="http://schemas.microsoft.com/office/drawing/2014/main" id="{8984BF61-7E7B-07CA-FFCC-D3A9107FA9D4}"/>
              </a:ext>
            </a:extLst>
          </p:cNvPr>
          <p:cNvPicPr>
            <a:picLocks noChangeAspect="1"/>
          </p:cNvPicPr>
          <p:nvPr/>
        </p:nvPicPr>
        <p:blipFill>
          <a:blip r:embed="rId3"/>
          <a:stretch>
            <a:fillRect/>
          </a:stretch>
        </p:blipFill>
        <p:spPr>
          <a:xfrm>
            <a:off x="6840" y="-360"/>
            <a:ext cx="1569960" cy="1599840"/>
          </a:xfrm>
          <a:prstGeom prst="rect">
            <a:avLst/>
          </a:prstGeom>
        </p:spPr>
      </p:pic>
      <p:pic>
        <p:nvPicPr>
          <p:cNvPr id="6" name="Picture 5">
            <a:extLst>
              <a:ext uri="{FF2B5EF4-FFF2-40B4-BE49-F238E27FC236}">
                <a16:creationId xmlns:a16="http://schemas.microsoft.com/office/drawing/2014/main" id="{A325B600-30FD-D126-B14D-39B6D927F3F9}"/>
              </a:ext>
            </a:extLst>
          </p:cNvPr>
          <p:cNvPicPr>
            <a:picLocks noChangeAspect="1"/>
          </p:cNvPicPr>
          <p:nvPr/>
        </p:nvPicPr>
        <p:blipFill>
          <a:blip r:embed="rId4"/>
          <a:stretch>
            <a:fillRect/>
          </a:stretch>
        </p:blipFill>
        <p:spPr>
          <a:xfrm>
            <a:off x="7758617" y="0"/>
            <a:ext cx="1378543" cy="1599480"/>
          </a:xfrm>
          <a:prstGeom prst="rect">
            <a:avLst/>
          </a:prstGeom>
        </p:spPr>
      </p:pic>
    </p:spTree>
  </p:cSld>
  <p:clrMapOvr>
    <a:masterClrMapping/>
  </p:clrMapOvr>
</p:sld>
</file>

<file path=ppt/theme/theme1.xml><?xml version="1.0" encoding="utf-8"?>
<a:theme xmlns:a="http://schemas.openxmlformats.org/drawingml/2006/main"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100</TotalTime>
  <Words>458</Words>
  <Application>Microsoft Office PowerPoint</Application>
  <PresentationFormat>On-screen Show (4:3)</PresentationFormat>
  <Paragraphs>14</Paragraphs>
  <Slides>1</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Arial Rounded</vt:lpstr>
      <vt:lpstr>Calibri</vt:lpstr>
      <vt:lpstr>Times New Roman</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uma</dc:creator>
  <cp:lastModifiedBy>Vikram Choudhary</cp:lastModifiedBy>
  <cp:revision>6</cp:revision>
  <dcterms:created xsi:type="dcterms:W3CDTF">2019-12-03T04:50:29Z</dcterms:created>
  <dcterms:modified xsi:type="dcterms:W3CDTF">2025-11-10T10:10:45Z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i4>1</vt:i4>
  </property>
  <property fmtid="{D5CDD505-2E9C-101B-9397-08002B2CF9AE}" pid="3" name="PresentationFormat">
    <vt:lpwstr>On-screen Show (4:3)</vt:lpwstr>
  </property>
  <property fmtid="{D5CDD505-2E9C-101B-9397-08002B2CF9AE}" pid="4" name="Slides">
    <vt:i4>1</vt:i4>
  </property>
</Properties>
</file>