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cSTkbbJi3xJq+dQwJyRqvEb2F8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KSHMI MOHAN" userId="2db180d149870a96" providerId="LiveId" clId="{E6D18A84-952C-4028-B3AF-E854AE3CC9C7}"/>
    <pc:docChg chg="undo redo custSel modSld">
      <pc:chgData name="LEKSHMI MOHAN" userId="2db180d149870a96" providerId="LiveId" clId="{E6D18A84-952C-4028-B3AF-E854AE3CC9C7}" dt="2025-10-14T09:52:46.161" v="111" actId="14100"/>
      <pc:docMkLst>
        <pc:docMk/>
      </pc:docMkLst>
      <pc:sldChg chg="addSp delSp modSp mod">
        <pc:chgData name="LEKSHMI MOHAN" userId="2db180d149870a96" providerId="LiveId" clId="{E6D18A84-952C-4028-B3AF-E854AE3CC9C7}" dt="2025-10-14T09:52:46.161" v="111" actId="14100"/>
        <pc:sldMkLst>
          <pc:docMk/>
          <pc:sldMk cId="0" sldId="256"/>
        </pc:sldMkLst>
        <pc:spChg chg="mod">
          <ac:chgData name="LEKSHMI MOHAN" userId="2db180d149870a96" providerId="LiveId" clId="{E6D18A84-952C-4028-B3AF-E854AE3CC9C7}" dt="2025-10-14T09:52:14.423" v="102" actId="20577"/>
          <ac:spMkLst>
            <pc:docMk/>
            <pc:sldMk cId="0" sldId="256"/>
            <ac:spMk id="65" creationId="{00000000-0000-0000-0000-000000000000}"/>
          </ac:spMkLst>
        </pc:spChg>
        <pc:spChg chg="mod">
          <ac:chgData name="LEKSHMI MOHAN" userId="2db180d149870a96" providerId="LiveId" clId="{E6D18A84-952C-4028-B3AF-E854AE3CC9C7}" dt="2025-10-14T09:50:29.729" v="3"/>
          <ac:spMkLst>
            <pc:docMk/>
            <pc:sldMk cId="0" sldId="256"/>
            <ac:spMk id="68" creationId="{00000000-0000-0000-0000-000000000000}"/>
          </ac:spMkLst>
        </pc:spChg>
        <pc:spChg chg="mod">
          <ac:chgData name="LEKSHMI MOHAN" userId="2db180d149870a96" providerId="LiveId" clId="{E6D18A84-952C-4028-B3AF-E854AE3CC9C7}" dt="2025-10-14T09:50:13.666" v="2"/>
          <ac:spMkLst>
            <pc:docMk/>
            <pc:sldMk cId="0" sldId="256"/>
            <ac:spMk id="69" creationId="{00000000-0000-0000-0000-000000000000}"/>
          </ac:spMkLst>
        </pc:spChg>
        <pc:spChg chg="mod">
          <ac:chgData name="LEKSHMI MOHAN" userId="2db180d149870a96" providerId="LiveId" clId="{E6D18A84-952C-4028-B3AF-E854AE3CC9C7}" dt="2025-10-14T09:50:45.609" v="26" actId="20577"/>
          <ac:spMkLst>
            <pc:docMk/>
            <pc:sldMk cId="0" sldId="256"/>
            <ac:spMk id="70" creationId="{00000000-0000-0000-0000-000000000000}"/>
          </ac:spMkLst>
        </pc:spChg>
        <pc:picChg chg="add del mod">
          <ac:chgData name="LEKSHMI MOHAN" userId="2db180d149870a96" providerId="LiveId" clId="{E6D18A84-952C-4028-B3AF-E854AE3CC9C7}" dt="2025-10-14T09:52:25.940" v="105" actId="21"/>
          <ac:picMkLst>
            <pc:docMk/>
            <pc:sldMk cId="0" sldId="256"/>
            <ac:picMk id="9" creationId="{E6FE758D-618E-4627-BDFE-71C11160C106}"/>
          </ac:picMkLst>
        </pc:picChg>
        <pc:picChg chg="add mod">
          <ac:chgData name="LEKSHMI MOHAN" userId="2db180d149870a96" providerId="LiveId" clId="{E6D18A84-952C-4028-B3AF-E854AE3CC9C7}" dt="2025-10-14T09:52:31.595" v="108" actId="1076"/>
          <ac:picMkLst>
            <pc:docMk/>
            <pc:sldMk cId="0" sldId="256"/>
            <ac:picMk id="10" creationId="{74983C3B-D694-4C35-A2F0-4382C0AC0358}"/>
          </ac:picMkLst>
        </pc:picChg>
        <pc:picChg chg="add mod">
          <ac:chgData name="LEKSHMI MOHAN" userId="2db180d149870a96" providerId="LiveId" clId="{E6D18A84-952C-4028-B3AF-E854AE3CC9C7}" dt="2025-10-14T09:52:46.161" v="111" actId="14100"/>
          <ac:picMkLst>
            <pc:docMk/>
            <pc:sldMk cId="0" sldId="256"/>
            <ac:picMk id="11" creationId="{02CB2B4F-1227-45D3-A29C-C8CD8310184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533520" y="764280"/>
            <a:ext cx="6704640" cy="377136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777240" y="4777560"/>
            <a:ext cx="6217560" cy="452592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5" name="Google Shape;5;n"/>
          <p:cNvSpPr txBox="1">
            <a:spLocks noGrp="1"/>
          </p:cNvSpPr>
          <p:nvPr>
            <p:ph type="hdr" idx="3"/>
          </p:nvPr>
        </p:nvSpPr>
        <p:spPr>
          <a:xfrm>
            <a:off x="0" y="0"/>
            <a:ext cx="3372840" cy="50256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 name="Google Shape;6;n"/>
          <p:cNvSpPr txBox="1">
            <a:spLocks noGrp="1"/>
          </p:cNvSpPr>
          <p:nvPr>
            <p:ph type="dt" idx="10"/>
          </p:nvPr>
        </p:nvSpPr>
        <p:spPr>
          <a:xfrm>
            <a:off x="4399200" y="0"/>
            <a:ext cx="3372840" cy="502560"/>
          </a:xfrm>
          <a:prstGeom prst="rect">
            <a:avLst/>
          </a:prstGeom>
          <a:noFill/>
          <a:ln>
            <a:noFill/>
          </a:ln>
        </p:spPr>
        <p:txBody>
          <a:bodyPr spcFirstLastPara="1" wrap="square" lIns="0" tIns="0" rIns="0" bIns="0" anchor="t" anchorCtr="0">
            <a:noAutofit/>
          </a:bodyPr>
          <a:lstStyle>
            <a:lvl1pPr marR="0" lvl="0" algn="r"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555480"/>
            <a:ext cx="3372840" cy="502560"/>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4399200" y="9555480"/>
            <a:ext cx="3372840" cy="50256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Clr>
                <a:srgbClr val="000000"/>
              </a:buClr>
              <a:buSzPts val="1400"/>
              <a:buFont typeface="Times New Roman"/>
              <a:buNone/>
            </a:pPr>
            <a:fld id="{00000000-1234-1234-1234-123412341234}" type="slidenum">
              <a:rPr lang="en-US" sz="1400" b="0" i="0" u="none" strike="noStrike" cap="none">
                <a:solidFill>
                  <a:srgbClr val="000000"/>
                </a:solidFill>
                <a:latin typeface="Times New Roman"/>
                <a:ea typeface="Times New Roman"/>
                <a:cs typeface="Times New Roman"/>
                <a:sym typeface="Times New Roman"/>
              </a:rPr>
              <a:t>‹#›</a:t>
            </a:fld>
            <a:endParaRPr sz="1400" b="0" i="0" u="none" strike="noStrike" cap="none">
              <a:solidFill>
                <a:srgbClr val="0000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1" name="Google Shape;61;p1:notes"/>
          <p:cNvSpPr txBox="1">
            <a:spLocks noGrp="1"/>
          </p:cNvSpPr>
          <p:nvPr>
            <p:ph type="body" idx="1"/>
          </p:nvPr>
        </p:nvSpPr>
        <p:spPr>
          <a:xfrm>
            <a:off x="685800" y="4343400"/>
            <a:ext cx="5486040" cy="4114440"/>
          </a:xfrm>
          <a:prstGeom prst="rect">
            <a:avLst/>
          </a:prstGeom>
          <a:noFill/>
          <a:ln>
            <a:noFill/>
          </a:ln>
        </p:spPr>
        <p:txBody>
          <a:bodyPr spcFirstLastPara="1" wrap="square" lIns="0" tIns="0" rIns="0" bIns="0" anchor="t" anchorCtr="0">
            <a:noAutofit/>
          </a:bodyPr>
          <a:lstStyle/>
          <a:p>
            <a:pPr marL="216000" lvl="0" indent="0" algn="l" rtl="0">
              <a:spcBef>
                <a:spcPts val="0"/>
              </a:spcBef>
              <a:spcAft>
                <a:spcPts val="0"/>
              </a:spcAft>
              <a:buClr>
                <a:schemeClr val="dk1"/>
              </a:buClr>
              <a:buSzPts val="1800"/>
              <a:buFont typeface="Arial"/>
              <a:buNone/>
            </a:pPr>
            <a:endParaRPr sz="1800" b="0" strike="noStrike">
              <a:solidFill>
                <a:srgbClr val="000000"/>
              </a:solidFill>
              <a:latin typeface="Arial"/>
              <a:ea typeface="Arial"/>
              <a:cs typeface="Arial"/>
              <a:sym typeface="Arial"/>
            </a:endParaRPr>
          </a:p>
        </p:txBody>
      </p:sp>
      <p:sp>
        <p:nvSpPr>
          <p:cNvPr id="62" name="Google Shape;62;p1:notes"/>
          <p:cNvSpPr txBox="1">
            <a:spLocks noGrp="1"/>
          </p:cNvSpPr>
          <p:nvPr>
            <p:ph type="sldNum" idx="12"/>
          </p:nvPr>
        </p:nvSpPr>
        <p:spPr>
          <a:xfrm>
            <a:off x="3884760" y="8685360"/>
            <a:ext cx="2971440" cy="456840"/>
          </a:xfrm>
          <a:prstGeom prst="rect">
            <a:avLst/>
          </a:prstGeom>
          <a:noFill/>
          <a:ln>
            <a:noFill/>
          </a:ln>
        </p:spPr>
        <p:txBody>
          <a:bodyPr spcFirstLastPara="1" wrap="square" lIns="0" tIns="0" rIns="0" bIns="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1</a:t>
            </a:fld>
            <a:endParaRPr sz="1200" b="0" i="0" u="none" strike="noStrike" cap="none">
              <a:solidFill>
                <a:srgbClr val="000000"/>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1"/>
        <p:cNvGrpSpPr/>
        <p:nvPr/>
      </p:nvGrpSpPr>
      <p:grpSpPr>
        <a:xfrm>
          <a:off x="0" y="0"/>
          <a:ext cx="0" cy="0"/>
          <a:chOff x="0" y="0"/>
          <a:chExt cx="0" cy="0"/>
        </a:xfrm>
      </p:grpSpPr>
      <p:sp>
        <p:nvSpPr>
          <p:cNvPr id="42" name="Google Shape;42;p12"/>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Google Shape;43;p12"/>
          <p:cNvSpPr txBox="1">
            <a:spLocks noGrp="1"/>
          </p:cNvSpPr>
          <p:nvPr>
            <p:ph type="body" idx="1"/>
          </p:nvPr>
        </p:nvSpPr>
        <p:spPr>
          <a:xfrm>
            <a:off x="457200" y="160452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4" name="Google Shape;44;p12"/>
          <p:cNvSpPr txBox="1">
            <a:spLocks noGrp="1"/>
          </p:cNvSpPr>
          <p:nvPr>
            <p:ph type="body" idx="2"/>
          </p:nvPr>
        </p:nvSpPr>
        <p:spPr>
          <a:xfrm>
            <a:off x="457200" y="368208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13"/>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8" name="Google Shape;48;p13"/>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9" name="Google Shape;49;p13"/>
          <p:cNvSpPr txBox="1">
            <a:spLocks noGrp="1"/>
          </p:cNvSpPr>
          <p:nvPr>
            <p:ph type="body" idx="3"/>
          </p:nvPr>
        </p:nvSpPr>
        <p:spPr>
          <a:xfrm>
            <a:off x="45720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0" name="Google Shape;50;p13"/>
          <p:cNvSpPr txBox="1">
            <a:spLocks noGrp="1"/>
          </p:cNvSpPr>
          <p:nvPr>
            <p:ph type="body" idx="4"/>
          </p:nvPr>
        </p:nvSpPr>
        <p:spPr>
          <a:xfrm>
            <a:off x="467424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1"/>
        <p:cNvGrpSpPr/>
        <p:nvPr/>
      </p:nvGrpSpPr>
      <p:grpSpPr>
        <a:xfrm>
          <a:off x="0" y="0"/>
          <a:ext cx="0" cy="0"/>
          <a:chOff x="0" y="0"/>
          <a:chExt cx="0" cy="0"/>
        </a:xfrm>
      </p:grpSpPr>
      <p:sp>
        <p:nvSpPr>
          <p:cNvPr id="52" name="Google Shape;52;p14"/>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 name="Google Shape;53;p14"/>
          <p:cNvSpPr txBox="1">
            <a:spLocks noGrp="1"/>
          </p:cNvSpPr>
          <p:nvPr>
            <p:ph type="body" idx="1"/>
          </p:nvPr>
        </p:nvSpPr>
        <p:spPr>
          <a:xfrm>
            <a:off x="45720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4" name="Google Shape;54;p14"/>
          <p:cNvSpPr txBox="1">
            <a:spLocks noGrp="1"/>
          </p:cNvSpPr>
          <p:nvPr>
            <p:ph type="body" idx="2"/>
          </p:nvPr>
        </p:nvSpPr>
        <p:spPr>
          <a:xfrm>
            <a:off x="323964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5" name="Google Shape;55;p14"/>
          <p:cNvSpPr txBox="1">
            <a:spLocks noGrp="1"/>
          </p:cNvSpPr>
          <p:nvPr>
            <p:ph type="body" idx="3"/>
          </p:nvPr>
        </p:nvSpPr>
        <p:spPr>
          <a:xfrm>
            <a:off x="602208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6" name="Google Shape;56;p14"/>
          <p:cNvSpPr txBox="1">
            <a:spLocks noGrp="1"/>
          </p:cNvSpPr>
          <p:nvPr>
            <p:ph type="body" idx="4"/>
          </p:nvPr>
        </p:nvSpPr>
        <p:spPr>
          <a:xfrm>
            <a:off x="45720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7" name="Google Shape;57;p14"/>
          <p:cNvSpPr txBox="1">
            <a:spLocks noGrp="1"/>
          </p:cNvSpPr>
          <p:nvPr>
            <p:ph type="body" idx="5"/>
          </p:nvPr>
        </p:nvSpPr>
        <p:spPr>
          <a:xfrm>
            <a:off x="323964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8" name="Google Shape;58;p14"/>
          <p:cNvSpPr txBox="1">
            <a:spLocks noGrp="1"/>
          </p:cNvSpPr>
          <p:nvPr>
            <p:ph type="body" idx="6"/>
          </p:nvPr>
        </p:nvSpPr>
        <p:spPr>
          <a:xfrm>
            <a:off x="602208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2"/>
        <p:cNvGrpSpPr/>
        <p:nvPr/>
      </p:nvGrpSpPr>
      <p:grpSpPr>
        <a:xfrm>
          <a:off x="0" y="0"/>
          <a:ext cx="0" cy="0"/>
          <a:chOff x="0" y="0"/>
          <a:chExt cx="0" cy="0"/>
        </a:xfrm>
      </p:grpSpPr>
      <p:sp>
        <p:nvSpPr>
          <p:cNvPr id="13" name="Google Shape;13;p4"/>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4"/>
          <p:cNvSpPr txBox="1">
            <a:spLocks noGrp="1"/>
          </p:cNvSpPr>
          <p:nvPr>
            <p:ph type="subTitle" idx="1"/>
          </p:nvPr>
        </p:nvSpPr>
        <p:spPr>
          <a:xfrm>
            <a:off x="457200" y="1604520"/>
            <a:ext cx="8229300" cy="39774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5"/>
          <p:cNvSpPr txBox="1">
            <a:spLocks noGrp="1"/>
          </p:cNvSpPr>
          <p:nvPr>
            <p:ph type="body" idx="1"/>
          </p:nvPr>
        </p:nvSpPr>
        <p:spPr>
          <a:xfrm>
            <a:off x="457200" y="1604520"/>
            <a:ext cx="82293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18"/>
        <p:cNvGrpSpPr/>
        <p:nvPr/>
      </p:nvGrpSpPr>
      <p:grpSpPr>
        <a:xfrm>
          <a:off x="0" y="0"/>
          <a:ext cx="0" cy="0"/>
          <a:chOff x="0" y="0"/>
          <a:chExt cx="0" cy="0"/>
        </a:xfrm>
      </p:grpSpPr>
      <p:sp>
        <p:nvSpPr>
          <p:cNvPr id="19" name="Google Shape;19;p6"/>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6"/>
          <p:cNvSpPr txBox="1">
            <a:spLocks noGrp="1"/>
          </p:cNvSpPr>
          <p:nvPr>
            <p:ph type="body" idx="1"/>
          </p:nvPr>
        </p:nvSpPr>
        <p:spPr>
          <a:xfrm>
            <a:off x="45720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21" name="Google Shape;21;p6"/>
          <p:cNvSpPr txBox="1">
            <a:spLocks noGrp="1"/>
          </p:cNvSpPr>
          <p:nvPr>
            <p:ph type="body" idx="2"/>
          </p:nvPr>
        </p:nvSpPr>
        <p:spPr>
          <a:xfrm>
            <a:off x="467424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7"/>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4"/>
        <p:cNvGrpSpPr/>
        <p:nvPr/>
      </p:nvGrpSpPr>
      <p:grpSpPr>
        <a:xfrm>
          <a:off x="0" y="0"/>
          <a:ext cx="0" cy="0"/>
          <a:chOff x="0" y="0"/>
          <a:chExt cx="0" cy="0"/>
        </a:xfrm>
      </p:grpSpPr>
      <p:sp>
        <p:nvSpPr>
          <p:cNvPr id="25" name="Google Shape;25;p8"/>
          <p:cNvSpPr txBox="1">
            <a:spLocks noGrp="1"/>
          </p:cNvSpPr>
          <p:nvPr>
            <p:ph type="subTitle" idx="1"/>
          </p:nvPr>
        </p:nvSpPr>
        <p:spPr>
          <a:xfrm>
            <a:off x="457200" y="273600"/>
            <a:ext cx="8229300" cy="53079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26"/>
        <p:cNvGrpSpPr/>
        <p:nvPr/>
      </p:nvGrpSpPr>
      <p:grpSpPr>
        <a:xfrm>
          <a:off x="0" y="0"/>
          <a:ext cx="0" cy="0"/>
          <a:chOff x="0" y="0"/>
          <a:chExt cx="0" cy="0"/>
        </a:xfrm>
      </p:grpSpPr>
      <p:sp>
        <p:nvSpPr>
          <p:cNvPr id="27" name="Google Shape;27;p9"/>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9"/>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29" name="Google Shape;29;p9"/>
          <p:cNvSpPr txBox="1">
            <a:spLocks noGrp="1"/>
          </p:cNvSpPr>
          <p:nvPr>
            <p:ph type="body" idx="2"/>
          </p:nvPr>
        </p:nvSpPr>
        <p:spPr>
          <a:xfrm>
            <a:off x="467424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0" name="Google Shape;30;p9"/>
          <p:cNvSpPr txBox="1">
            <a:spLocks noGrp="1"/>
          </p:cNvSpPr>
          <p:nvPr>
            <p:ph type="body" idx="3"/>
          </p:nvPr>
        </p:nvSpPr>
        <p:spPr>
          <a:xfrm>
            <a:off x="45720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10"/>
          <p:cNvSpPr txBox="1">
            <a:spLocks noGrp="1"/>
          </p:cNvSpPr>
          <p:nvPr>
            <p:ph type="body" idx="1"/>
          </p:nvPr>
        </p:nvSpPr>
        <p:spPr>
          <a:xfrm>
            <a:off x="45720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4" name="Google Shape;34;p10"/>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5" name="Google Shape;35;p10"/>
          <p:cNvSpPr txBox="1">
            <a:spLocks noGrp="1"/>
          </p:cNvSpPr>
          <p:nvPr>
            <p:ph type="body" idx="3"/>
          </p:nvPr>
        </p:nvSpPr>
        <p:spPr>
          <a:xfrm>
            <a:off x="467424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36"/>
        <p:cNvGrpSpPr/>
        <p:nvPr/>
      </p:nvGrpSpPr>
      <p:grpSpPr>
        <a:xfrm>
          <a:off x="0" y="0"/>
          <a:ext cx="0" cy="0"/>
          <a:chOff x="0" y="0"/>
          <a:chExt cx="0" cy="0"/>
        </a:xfrm>
      </p:grpSpPr>
      <p:sp>
        <p:nvSpPr>
          <p:cNvPr id="37" name="Google Shape;37;p11"/>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 name="Google Shape;38;p11"/>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9" name="Google Shape;39;p11"/>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0" name="Google Shape;40;p11"/>
          <p:cNvSpPr txBox="1">
            <a:spLocks noGrp="1"/>
          </p:cNvSpPr>
          <p:nvPr>
            <p:ph type="body" idx="3"/>
          </p:nvPr>
        </p:nvSpPr>
        <p:spPr>
          <a:xfrm>
            <a:off x="457200" y="368208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2"/>
          <p:cNvSpPr/>
          <p:nvPr/>
        </p:nvSpPr>
        <p:spPr>
          <a:xfrm>
            <a:off x="0" y="6696720"/>
            <a:ext cx="9151500" cy="160800"/>
          </a:xfrm>
          <a:prstGeom prst="rect">
            <a:avLst/>
          </a:prstGeom>
          <a:solidFill>
            <a:schemeClr val="accent1"/>
          </a:solidFill>
          <a:ln w="9525" cap="flat" cmpd="sng">
            <a:solidFill>
              <a:srgbClr val="00B050"/>
            </a:solidFill>
            <a:prstDash val="solid"/>
            <a:round/>
            <a:headEnd type="none" w="sm" len="sm"/>
            <a:tailEnd type="none" w="sm" len="sm"/>
          </a:ln>
          <a:effectLst>
            <a:outerShdw blurRad="39960" dist="20160" dir="5400000" rotWithShape="0">
              <a:srgbClr val="000000">
                <a:alpha val="37650"/>
              </a:srgbClr>
            </a:outerShdw>
          </a:effectLst>
        </p:spPr>
        <p:txBody>
          <a:bodyPr spcFirstLastPara="1" wrap="square" lIns="82800" tIns="41400" rIns="82800" bIns="41400" anchor="ctr" anchorCtr="0">
            <a:noAutofit/>
          </a:bodyPr>
          <a:lstStyle/>
          <a:p>
            <a:pPr marL="0" marR="0" lvl="0" indent="0" algn="ctr" rtl="0">
              <a:lnSpc>
                <a:spcPct val="100000"/>
              </a:lnSpc>
              <a:spcBef>
                <a:spcPts val="0"/>
              </a:spcBef>
              <a:spcAft>
                <a:spcPts val="0"/>
              </a:spcAft>
              <a:buNone/>
            </a:pPr>
            <a:r>
              <a:rPr lang="en-US" sz="1150" b="1">
                <a:solidFill>
                  <a:srgbClr val="FFFFFF"/>
                </a:solidFill>
                <a:latin typeface="Calibri"/>
                <a:ea typeface="Calibri"/>
                <a:cs typeface="Calibri"/>
                <a:sym typeface="Calibri"/>
              </a:rPr>
              <a:t>10</a:t>
            </a:r>
            <a:r>
              <a:rPr lang="en-US" sz="1150" b="1" i="0" u="none" strike="noStrike" cap="none" baseline="30000">
                <a:solidFill>
                  <a:srgbClr val="FFFFFF"/>
                </a:solidFill>
                <a:latin typeface="Calibri"/>
                <a:ea typeface="Calibri"/>
                <a:cs typeface="Calibri"/>
                <a:sym typeface="Calibri"/>
              </a:rPr>
              <a:t>th</a:t>
            </a:r>
            <a:r>
              <a:rPr lang="en-US" sz="1150" b="1" i="0" u="none" strike="noStrike" cap="none">
                <a:solidFill>
                  <a:srgbClr val="FFFFFF"/>
                </a:solidFill>
                <a:latin typeface="Calibri"/>
                <a:ea typeface="Calibri"/>
                <a:cs typeface="Calibri"/>
                <a:sym typeface="Calibri"/>
              </a:rPr>
              <a:t> INDIAN INTERNATIONAL CONFERENCE ON AIR QUALITY MANAGEMENT (IICAQM 202</a:t>
            </a:r>
            <a:r>
              <a:rPr lang="en-US" sz="1150" b="1">
                <a:solidFill>
                  <a:srgbClr val="FFFFFF"/>
                </a:solidFill>
                <a:latin typeface="Calibri"/>
                <a:ea typeface="Calibri"/>
                <a:cs typeface="Calibri"/>
                <a:sym typeface="Calibri"/>
              </a:rPr>
              <a:t>5</a:t>
            </a:r>
            <a:r>
              <a:rPr lang="en-US" sz="1150" b="1" i="0" u="none" strike="noStrike" cap="none">
                <a:solidFill>
                  <a:srgbClr val="FFFFFF"/>
                </a:solidFill>
                <a:latin typeface="Calibri"/>
                <a:ea typeface="Calibri"/>
                <a:cs typeface="Calibri"/>
                <a:sym typeface="Calibri"/>
              </a:rPr>
              <a:t>), 1</a:t>
            </a:r>
            <a:r>
              <a:rPr lang="en-US" sz="1150" b="1">
                <a:solidFill>
                  <a:srgbClr val="FFFFFF"/>
                </a:solidFill>
                <a:latin typeface="Calibri"/>
                <a:ea typeface="Calibri"/>
                <a:cs typeface="Calibri"/>
                <a:sym typeface="Calibri"/>
              </a:rPr>
              <a:t>5</a:t>
            </a:r>
            <a:r>
              <a:rPr lang="en-US" sz="1150" b="1" i="0" u="none" strike="noStrike" cap="none">
                <a:solidFill>
                  <a:srgbClr val="FFFFFF"/>
                </a:solidFill>
                <a:latin typeface="Calibri"/>
                <a:ea typeface="Calibri"/>
                <a:cs typeface="Calibri"/>
                <a:sym typeface="Calibri"/>
              </a:rPr>
              <a:t> </a:t>
            </a:r>
            <a:r>
              <a:rPr lang="en-US" sz="1150" b="1" i="0" u="none" strike="noStrike" cap="none">
                <a:solidFill>
                  <a:schemeClr val="lt1"/>
                </a:solidFill>
                <a:latin typeface="Calibri"/>
                <a:ea typeface="Calibri"/>
                <a:cs typeface="Calibri"/>
                <a:sym typeface="Calibri"/>
              </a:rPr>
              <a:t>- </a:t>
            </a:r>
            <a:r>
              <a:rPr lang="en-US" sz="1150" b="1">
                <a:solidFill>
                  <a:schemeClr val="lt1"/>
                </a:solidFill>
                <a:latin typeface="Calibri"/>
                <a:ea typeface="Calibri"/>
                <a:cs typeface="Calibri"/>
                <a:sym typeface="Calibri"/>
              </a:rPr>
              <a:t>19th </a:t>
            </a:r>
            <a:r>
              <a:rPr lang="en-US" sz="1150" b="1" i="0" u="none" strike="noStrike" cap="none">
                <a:solidFill>
                  <a:schemeClr val="lt1"/>
                </a:solidFill>
                <a:latin typeface="Calibri"/>
                <a:ea typeface="Calibri"/>
                <a:cs typeface="Calibri"/>
                <a:sym typeface="Calibri"/>
              </a:rPr>
              <a:t> DECEMBER 202</a:t>
            </a:r>
            <a:r>
              <a:rPr lang="en-US" sz="1150" b="1">
                <a:solidFill>
                  <a:schemeClr val="lt1"/>
                </a:solidFill>
                <a:latin typeface="Calibri"/>
                <a:ea typeface="Calibri"/>
                <a:cs typeface="Calibri"/>
                <a:sym typeface="Calibri"/>
              </a:rPr>
              <a:t>5</a:t>
            </a:r>
            <a:endParaRPr sz="115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
          <p:cNvSpPr/>
          <p:nvPr/>
        </p:nvSpPr>
        <p:spPr>
          <a:xfrm>
            <a:off x="-46080" y="-200520"/>
            <a:ext cx="184320" cy="36900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endParaRPr sz="1800" b="0" i="0" u="none" strike="noStrike" cap="none">
              <a:solidFill>
                <a:srgbClr val="000000"/>
              </a:solidFill>
              <a:latin typeface="Arial"/>
              <a:ea typeface="Arial"/>
              <a:cs typeface="Arial"/>
              <a:sym typeface="Arial"/>
            </a:endParaRPr>
          </a:p>
        </p:txBody>
      </p:sp>
      <p:sp>
        <p:nvSpPr>
          <p:cNvPr id="65" name="Google Shape;65;p1"/>
          <p:cNvSpPr/>
          <p:nvPr/>
        </p:nvSpPr>
        <p:spPr>
          <a:xfrm>
            <a:off x="1570320" y="0"/>
            <a:ext cx="5939280" cy="1599840"/>
          </a:xfrm>
          <a:prstGeom prst="rect">
            <a:avLst/>
          </a:prstGeom>
          <a:solidFill>
            <a:schemeClr val="accen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en-IN" sz="2800" b="1" i="0" u="none" strike="noStrike" cap="none" dirty="0" err="1">
                <a:solidFill>
                  <a:srgbClr val="FFFFFF"/>
                </a:solidFill>
                <a:latin typeface="Times New Roman"/>
                <a:ea typeface="Times New Roman"/>
                <a:cs typeface="Times New Roman"/>
                <a:sym typeface="Times New Roman"/>
              </a:rPr>
              <a:t>Dr.</a:t>
            </a:r>
            <a:r>
              <a:rPr lang="en-IN" sz="2800" b="1" i="0" u="none" strike="noStrike" cap="none" dirty="0">
                <a:solidFill>
                  <a:srgbClr val="FFFFFF"/>
                </a:solidFill>
                <a:latin typeface="Times New Roman"/>
                <a:ea typeface="Times New Roman"/>
                <a:cs typeface="Times New Roman"/>
                <a:sym typeface="Times New Roman"/>
              </a:rPr>
              <a:t> Lekshmi Mohan V</a:t>
            </a:r>
            <a:endParaRPr sz="28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endParaRPr sz="16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400" b="1" i="0" u="none" strike="noStrike" cap="none" dirty="0">
                <a:solidFill>
                  <a:srgbClr val="FFFFFF"/>
                </a:solidFill>
                <a:latin typeface="Times New Roman"/>
                <a:ea typeface="Times New Roman"/>
                <a:cs typeface="Times New Roman"/>
                <a:sym typeface="Times New Roman"/>
              </a:rPr>
              <a:t>ADDRESS: </a:t>
            </a:r>
            <a:r>
              <a:rPr lang="en-US" b="1" dirty="0">
                <a:solidFill>
                  <a:srgbClr val="FFFFFF"/>
                </a:solidFill>
                <a:latin typeface="Times New Roman"/>
                <a:ea typeface="Times New Roman"/>
                <a:cs typeface="Times New Roman"/>
                <a:sym typeface="Times New Roman"/>
              </a:rPr>
              <a:t>Assistant Professor, Department of Civil Engineering, National Institute of Technology, Tiruchirappalli</a:t>
            </a:r>
            <a:endParaRPr lang="en-IN"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400" b="1" i="0" u="none" strike="noStrike" cap="none" dirty="0">
                <a:solidFill>
                  <a:srgbClr val="FFFFFF"/>
                </a:solidFill>
                <a:latin typeface="Times New Roman"/>
                <a:ea typeface="Times New Roman"/>
                <a:cs typeface="Times New Roman"/>
                <a:sym typeface="Times New Roman"/>
              </a:rPr>
              <a:t>Email: lekshmi@nitt.edu</a:t>
            </a:r>
            <a:endParaRPr sz="1400" b="0" i="0" u="none" strike="noStrike" cap="none" dirty="0">
              <a:solidFill>
                <a:srgbClr val="000000"/>
              </a:solidFill>
              <a:latin typeface="Arial"/>
              <a:ea typeface="Arial"/>
              <a:cs typeface="Arial"/>
              <a:sym typeface="Arial"/>
            </a:endParaRPr>
          </a:p>
        </p:txBody>
      </p:sp>
      <p:sp>
        <p:nvSpPr>
          <p:cNvPr id="66" name="Google Shape;66;p1"/>
          <p:cNvSpPr/>
          <p:nvPr/>
        </p:nvSpPr>
        <p:spPr>
          <a:xfrm>
            <a:off x="0" y="0"/>
            <a:ext cx="1569960" cy="1599840"/>
          </a:xfrm>
          <a:prstGeom prst="rect">
            <a:avLst/>
          </a:prstGeom>
          <a:solidFill>
            <a:schemeClr val="l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en-US" sz="1800" b="1" i="0" u="none" strike="noStrike" cap="none" dirty="0">
                <a:solidFill>
                  <a:srgbClr val="1F497D"/>
                </a:solidFill>
                <a:latin typeface="Arial Rounded"/>
                <a:ea typeface="Arial Rounded"/>
                <a:cs typeface="Arial Rounded"/>
                <a:sym typeface="Arial Rounded"/>
              </a:rPr>
              <a:t>YOUR</a:t>
            </a:r>
            <a:endParaRPr sz="18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800" b="1" i="0" u="none" strike="noStrike" cap="none" dirty="0">
                <a:solidFill>
                  <a:srgbClr val="1F497D"/>
                </a:solidFill>
                <a:latin typeface="Arial Rounded"/>
                <a:ea typeface="Arial Rounded"/>
                <a:cs typeface="Arial Rounded"/>
                <a:sym typeface="Arial Rounded"/>
              </a:rPr>
              <a:t>INSTITUTE LOGO</a:t>
            </a:r>
            <a:endParaRPr sz="1800" b="0" i="0" u="none" strike="noStrike" cap="none" dirty="0">
              <a:solidFill>
                <a:srgbClr val="000000"/>
              </a:solidFill>
              <a:latin typeface="Arial"/>
              <a:ea typeface="Arial"/>
              <a:cs typeface="Arial"/>
              <a:sym typeface="Arial"/>
            </a:endParaRPr>
          </a:p>
        </p:txBody>
      </p:sp>
      <p:sp>
        <p:nvSpPr>
          <p:cNvPr id="67" name="Google Shape;67;p1"/>
          <p:cNvSpPr/>
          <p:nvPr/>
        </p:nvSpPr>
        <p:spPr>
          <a:xfrm>
            <a:off x="7509960" y="0"/>
            <a:ext cx="1633680" cy="1599840"/>
          </a:xfrm>
          <a:prstGeom prst="rect">
            <a:avLst/>
          </a:prstGeom>
          <a:solidFill>
            <a:schemeClr val="l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en-US" sz="1400" b="1" i="0" u="none" strike="noStrike" cap="none">
                <a:solidFill>
                  <a:srgbClr val="1F497D"/>
                </a:solidFill>
                <a:latin typeface="Arial Rounded"/>
                <a:ea typeface="Arial Rounded"/>
                <a:cs typeface="Arial Rounded"/>
                <a:sym typeface="Arial Rounded"/>
              </a:rPr>
              <a:t>YOUR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400" b="1" i="0" u="none" strike="noStrike" cap="none">
                <a:solidFill>
                  <a:srgbClr val="1F497D"/>
                </a:solidFill>
                <a:latin typeface="Arial Rounded"/>
                <a:ea typeface="Arial Rounded"/>
                <a:cs typeface="Arial Rounded"/>
                <a:sym typeface="Arial Rounded"/>
              </a:rPr>
              <a:t>PHOTOGRAPH</a:t>
            </a:r>
            <a:endParaRPr sz="1400" b="0" i="0" u="none" strike="noStrike" cap="none">
              <a:solidFill>
                <a:srgbClr val="000000"/>
              </a:solidFill>
              <a:latin typeface="Arial"/>
              <a:ea typeface="Arial"/>
              <a:cs typeface="Arial"/>
              <a:sym typeface="Arial"/>
            </a:endParaRPr>
          </a:p>
        </p:txBody>
      </p:sp>
      <p:sp>
        <p:nvSpPr>
          <p:cNvPr id="68" name="Google Shape;68;p1"/>
          <p:cNvSpPr/>
          <p:nvPr/>
        </p:nvSpPr>
        <p:spPr>
          <a:xfrm>
            <a:off x="0" y="1981080"/>
            <a:ext cx="9143640" cy="2177280"/>
          </a:xfrm>
          <a:prstGeom prst="rect">
            <a:avLst/>
          </a:prstGeom>
          <a:noFill/>
          <a:ln w="12700" cap="flat" cmpd="sng">
            <a:solidFill>
              <a:srgbClr val="4F81BD"/>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en-US" sz="1800" b="1" i="0" u="sng" strike="noStrike" cap="none" dirty="0">
                <a:solidFill>
                  <a:srgbClr val="002060"/>
                </a:solidFill>
                <a:latin typeface="Times New Roman"/>
                <a:ea typeface="Times New Roman"/>
                <a:cs typeface="Times New Roman"/>
                <a:sym typeface="Times New Roman"/>
              </a:rPr>
              <a:t>ABSTRACT</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1200" b="0" i="0" u="none" strike="noStrike" cap="none" dirty="0">
                <a:solidFill>
                  <a:srgbClr val="002060"/>
                </a:solidFill>
                <a:latin typeface="Times New Roman"/>
                <a:ea typeface="Times New Roman"/>
                <a:cs typeface="Times New Roman"/>
                <a:sym typeface="Times New Roman"/>
              </a:rPr>
              <a:t>Rapid urbanization and industrialization in tropical regions have intensified challenges related to deteriorating air quality, climate resilience, and public health. This talk will focus on glimpses of contemporary research initiatives addressing these multidimensional issues through both fundamental investigations and applied innovations. Our studies span from nature-based strategies for mitigating the Urban Heat Island effect and ambient air pollution to the quantification of atmospheric black carbon emissions from open biomass burning and their </a:t>
            </a:r>
            <a:r>
              <a:rPr lang="en-US" sz="1200" b="0" i="0" u="none" strike="noStrike" cap="none" dirty="0" err="1">
                <a:solidFill>
                  <a:srgbClr val="002060"/>
                </a:solidFill>
                <a:latin typeface="Times New Roman"/>
                <a:ea typeface="Times New Roman"/>
                <a:cs typeface="Times New Roman"/>
                <a:sym typeface="Times New Roman"/>
              </a:rPr>
              <a:t>spatio</a:t>
            </a:r>
            <a:r>
              <a:rPr lang="en-US" sz="1200" b="0" i="0" u="none" strike="noStrike" cap="none" dirty="0">
                <a:solidFill>
                  <a:srgbClr val="002060"/>
                </a:solidFill>
                <a:latin typeface="Times New Roman"/>
                <a:ea typeface="Times New Roman"/>
                <a:cs typeface="Times New Roman"/>
                <a:sym typeface="Times New Roman"/>
              </a:rPr>
              <a:t>-temporal variability over southern India. We further examine the complex dynamics of secondary aerosol formation and its implications for human exposure. These findings underscore the evolving nature of airborne pollutants and their intersection with urban lifestyles. Complementing these field-based assessments, our experimental work on composite photocatalysts provides an advanced materials perspective for indoor air purification and pollutant degradation under ambient conditions. Together, these investigations present a holistic framework for air quality management—linking source characterization, exposure assessment, and sustainable mitigation technologies. The talk highlights the necessity of integrating traditional environmental monitoring with emerging analytical tools and nature-inspired engineering solutions to achieve cleaner air and healthier cities.</a:t>
            </a:r>
            <a:endParaRPr lang="en-US" sz="1800" b="0" i="0" u="none" strike="noStrike" cap="none" dirty="0">
              <a:solidFill>
                <a:srgbClr val="000000"/>
              </a:solidFill>
              <a:latin typeface="Arial"/>
              <a:ea typeface="Arial"/>
              <a:cs typeface="Arial"/>
              <a:sym typeface="Arial"/>
            </a:endParaRPr>
          </a:p>
        </p:txBody>
      </p:sp>
      <p:sp>
        <p:nvSpPr>
          <p:cNvPr id="69" name="Google Shape;69;p1"/>
          <p:cNvSpPr/>
          <p:nvPr/>
        </p:nvSpPr>
        <p:spPr>
          <a:xfrm>
            <a:off x="-37" y="4158346"/>
            <a:ext cx="9143700" cy="2547000"/>
          </a:xfrm>
          <a:prstGeom prst="rect">
            <a:avLst/>
          </a:prstGeom>
          <a:noFill/>
          <a:ln w="12700" cap="flat" cmpd="sng">
            <a:solidFill>
              <a:srgbClr val="4F81BD"/>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en-US" sz="1800" b="1" i="0" u="sng" strike="noStrike" cap="none" dirty="0">
                <a:solidFill>
                  <a:srgbClr val="002060"/>
                </a:solidFill>
                <a:latin typeface="Times New Roman"/>
                <a:ea typeface="Times New Roman"/>
                <a:cs typeface="Times New Roman"/>
                <a:sym typeface="Times New Roman"/>
              </a:rPr>
              <a:t>ABOUT THE SPEAKER</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1200" b="0" i="0" u="none" strike="noStrike" cap="none" dirty="0">
                <a:solidFill>
                  <a:srgbClr val="002060"/>
                </a:solidFill>
                <a:latin typeface="Times New Roman"/>
                <a:ea typeface="Times New Roman"/>
                <a:cs typeface="Times New Roman"/>
                <a:sym typeface="Times New Roman"/>
              </a:rPr>
              <a:t>Dr. Lekshmi Mohan V currently serves as an Assistant Professor in the Department of Civil Engineering at National Institute of Technology (NIT), Tiruchirappalli. With a decade of invaluable experience in the field of Air Quality Management and holding a Ph.D. in Civil Engineering from IIT Madras, she brings a wealth of expertise to her academic pursuits. Her academic journey includes an </a:t>
            </a:r>
            <a:r>
              <a:rPr lang="en-US" sz="1200" b="0" i="0" u="none" strike="noStrike" cap="none" dirty="0" err="1">
                <a:solidFill>
                  <a:srgbClr val="002060"/>
                </a:solidFill>
                <a:latin typeface="Times New Roman"/>
                <a:ea typeface="Times New Roman"/>
                <a:cs typeface="Times New Roman"/>
                <a:sym typeface="Times New Roman"/>
              </a:rPr>
              <a:t>M.Tech</a:t>
            </a:r>
            <a:r>
              <a:rPr lang="en-US" sz="1200" b="0" i="0" u="none" strike="noStrike" cap="none" dirty="0">
                <a:solidFill>
                  <a:srgbClr val="002060"/>
                </a:solidFill>
                <a:latin typeface="Times New Roman"/>
                <a:ea typeface="Times New Roman"/>
                <a:cs typeface="Times New Roman"/>
                <a:sym typeface="Times New Roman"/>
              </a:rPr>
              <a:t>. degree in Environmental Engineering from SV National Institute of Technology, Surat. Prior to her academic career, Dr. Lekshmi contributed significantly to real-world Air Quality Management challenges during her tenure as a Senior Program Associate-Air Quality at the World Resources Institute (WRI) India. There, she focused on policy implementation and management aspects for air pollution in collaboration with the Greater Chennai Corporation. Dr. </a:t>
            </a:r>
            <a:r>
              <a:rPr lang="en-US" sz="1200" b="0" i="0" u="none" strike="noStrike" cap="none" dirty="0" err="1">
                <a:solidFill>
                  <a:srgbClr val="002060"/>
                </a:solidFill>
                <a:latin typeface="Times New Roman"/>
                <a:ea typeface="Times New Roman"/>
                <a:cs typeface="Times New Roman"/>
                <a:sym typeface="Times New Roman"/>
              </a:rPr>
              <a:t>Lekshmi's</a:t>
            </a:r>
            <a:r>
              <a:rPr lang="en-US" sz="1200" b="0" i="0" u="none" strike="noStrike" cap="none" dirty="0">
                <a:solidFill>
                  <a:srgbClr val="002060"/>
                </a:solidFill>
                <a:latin typeface="Times New Roman"/>
                <a:ea typeface="Times New Roman"/>
                <a:cs typeface="Times New Roman"/>
                <a:sym typeface="Times New Roman"/>
              </a:rPr>
              <a:t> commitment to advancing knowledge in her field is evidenced by her impressive track record, which includes over 10 research and conference publications and a patent for a portable air purifier. Her research interests span indoor and urban air quality monitoring, modelling, air pollution control technologies, and exposure assessment.</a:t>
            </a:r>
            <a:endParaRPr sz="1800" b="0" i="0" u="none" strike="noStrike" cap="none" dirty="0">
              <a:solidFill>
                <a:srgbClr val="000000"/>
              </a:solidFill>
              <a:latin typeface="Arial"/>
              <a:ea typeface="Arial"/>
              <a:cs typeface="Arial"/>
              <a:sym typeface="Arial"/>
            </a:endParaRPr>
          </a:p>
        </p:txBody>
      </p:sp>
      <p:sp>
        <p:nvSpPr>
          <p:cNvPr id="70" name="Google Shape;70;p1"/>
          <p:cNvSpPr/>
          <p:nvPr/>
        </p:nvSpPr>
        <p:spPr>
          <a:xfrm>
            <a:off x="0" y="1600200"/>
            <a:ext cx="9143640" cy="367878"/>
          </a:xfrm>
          <a:prstGeom prst="rect">
            <a:avLst/>
          </a:prstGeom>
          <a:noFill/>
          <a:ln>
            <a:noFill/>
          </a:ln>
        </p:spPr>
        <p:txBody>
          <a:bodyPr spcFirstLastPara="1" wrap="square" lIns="90000" tIns="45000" rIns="90000" bIns="45000" anchor="t" anchorCtr="0">
            <a:spAutoFit/>
          </a:bodyPr>
          <a:lstStyle/>
          <a:p>
            <a:pPr marL="0" marR="0" lvl="0" indent="0" algn="ctr" rtl="0">
              <a:lnSpc>
                <a:spcPct val="100000"/>
              </a:lnSpc>
              <a:spcBef>
                <a:spcPts val="0"/>
              </a:spcBef>
              <a:spcAft>
                <a:spcPts val="0"/>
              </a:spcAft>
              <a:buNone/>
            </a:pPr>
            <a:r>
              <a:rPr lang="en-US" sz="1800" b="1" i="0" u="none" strike="noStrike" cap="none" dirty="0">
                <a:solidFill>
                  <a:srgbClr val="1F497D"/>
                </a:solidFill>
                <a:latin typeface="Calibri"/>
                <a:ea typeface="Calibri"/>
                <a:cs typeface="Calibri"/>
                <a:sym typeface="Calibri"/>
              </a:rPr>
              <a:t>Integrated Approaches to Air Quality Management</a:t>
            </a:r>
            <a:endParaRPr sz="1800" b="0" i="0" u="none" strike="noStrike" cap="none" dirty="0">
              <a:solidFill>
                <a:srgbClr val="000000"/>
              </a:solidFill>
              <a:latin typeface="Arial"/>
              <a:ea typeface="Arial"/>
              <a:cs typeface="Arial"/>
              <a:sym typeface="Arial"/>
            </a:endParaRPr>
          </a:p>
        </p:txBody>
      </p:sp>
      <p:pic>
        <p:nvPicPr>
          <p:cNvPr id="10" name="Picture 9">
            <a:extLst>
              <a:ext uri="{FF2B5EF4-FFF2-40B4-BE49-F238E27FC236}">
                <a16:creationId xmlns:a16="http://schemas.microsoft.com/office/drawing/2014/main" id="{74983C3B-D694-4C35-A2F0-4382C0AC0358}"/>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7573680" y="25644"/>
            <a:ext cx="1410282" cy="1587198"/>
          </a:xfrm>
          <a:prstGeom prst="rect">
            <a:avLst/>
          </a:prstGeom>
        </p:spPr>
      </p:pic>
      <p:pic>
        <p:nvPicPr>
          <p:cNvPr id="11" name="Picture 1">
            <a:extLst>
              <a:ext uri="{FF2B5EF4-FFF2-40B4-BE49-F238E27FC236}">
                <a16:creationId xmlns:a16="http://schemas.microsoft.com/office/drawing/2014/main" id="{02CB2B4F-1227-45D3-A29C-C8CD8310184A}"/>
              </a:ext>
            </a:extLst>
          </p:cNvPr>
          <p:cNvPicPr>
            <a:picLocks noChangeAspect="1"/>
          </p:cNvPicPr>
          <p:nvPr/>
        </p:nvPicPr>
        <p:blipFill>
          <a:blip r:embed="rId4">
            <a:extLst>
              <a:ext uri="{28A0092B-C50C-407E-A947-70E740481C1C}">
                <a14:useLocalDpi xmlns:a14="http://schemas.microsoft.com/office/drawing/2010/main" val="0"/>
              </a:ext>
            </a:extLst>
          </a:blip>
          <a:srcRect t="2518" r="11737" b="7996"/>
          <a:stretch>
            <a:fillRect/>
          </a:stretch>
        </p:blipFill>
        <p:spPr bwMode="auto">
          <a:xfrm>
            <a:off x="46080" y="25644"/>
            <a:ext cx="1543732" cy="1561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438</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uma</dc:creator>
  <cp:lastModifiedBy>LEKSHMI MOHAN</cp:lastModifiedBy>
  <cp:revision>1</cp:revision>
  <dcterms:created xsi:type="dcterms:W3CDTF">2019-12-03T04:50:29Z</dcterms:created>
  <dcterms:modified xsi:type="dcterms:W3CDTF">2025-10-14T09:52:47Z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On-screen Show (4:3)</vt:lpwstr>
  </property>
  <property fmtid="{D5CDD505-2E9C-101B-9397-08002B2CF9AE}" pid="4" name="Slides">
    <vt:i4>1</vt:i4>
  </property>
</Properties>
</file>