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hcSTkbbJi3xJq+dQwJyRqvEb2F8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458" y="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notesMaster" Target="notesMasters/notesMaster1.xml"/><Relationship Id="rId7" Type="http://customschemas.google.com/relationships/presentationmetadata" Target="metadata"/><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ableStyles" Target="tableStyles.xml"/><Relationship Id="rId10" Type="http://schemas.openxmlformats.org/officeDocument/2006/relationships/theme" Target="theme/them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533520" y="764280"/>
            <a:ext cx="6704640" cy="377136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777240" y="4777560"/>
            <a:ext cx="6217560" cy="452592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5" name="Google Shape;5;n"/>
          <p:cNvSpPr txBox="1">
            <a:spLocks noGrp="1"/>
          </p:cNvSpPr>
          <p:nvPr>
            <p:ph type="hdr" idx="3"/>
          </p:nvPr>
        </p:nvSpPr>
        <p:spPr>
          <a:xfrm>
            <a:off x="0" y="0"/>
            <a:ext cx="3372840" cy="50256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 name="Google Shape;6;n"/>
          <p:cNvSpPr txBox="1">
            <a:spLocks noGrp="1"/>
          </p:cNvSpPr>
          <p:nvPr>
            <p:ph type="dt" idx="10"/>
          </p:nvPr>
        </p:nvSpPr>
        <p:spPr>
          <a:xfrm>
            <a:off x="4399200" y="0"/>
            <a:ext cx="3372840" cy="502560"/>
          </a:xfrm>
          <a:prstGeom prst="rect">
            <a:avLst/>
          </a:prstGeom>
          <a:noFill/>
          <a:ln>
            <a:noFill/>
          </a:ln>
        </p:spPr>
        <p:txBody>
          <a:bodyPr spcFirstLastPara="1" wrap="square" lIns="0" tIns="0" rIns="0" bIns="0" anchor="t" anchorCtr="0">
            <a:noAutofit/>
          </a:bodyPr>
          <a:lstStyle>
            <a:lvl1pPr marR="0" lvl="0" algn="r"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9555480"/>
            <a:ext cx="3372840" cy="50256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4399200" y="9555480"/>
            <a:ext cx="3372840" cy="50256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Clr>
                <a:srgbClr val="000000"/>
              </a:buClr>
              <a:buSzPts val="1400"/>
              <a:buFont typeface="Times New Roman"/>
              <a:buNone/>
            </a:pPr>
            <a:fld id="{00000000-1234-1234-1234-123412341234}" type="slidenum">
              <a:rPr lang="en-US" sz="1400" b="0" i="0" u="none" strike="noStrike" cap="none">
                <a:solidFill>
                  <a:srgbClr val="000000"/>
                </a:solidFill>
                <a:latin typeface="Times New Roman"/>
                <a:ea typeface="Times New Roman"/>
                <a:cs typeface="Times New Roman"/>
                <a:sym typeface="Times New Roman"/>
              </a:rPr>
              <a:t>‹#›</a:t>
            </a:fld>
            <a:endParaRPr sz="1400" b="0" i="0" u="none" strike="noStrike" cap="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1" name="Google Shape;61;p1:notes"/>
          <p:cNvSpPr txBox="1">
            <a:spLocks noGrp="1"/>
          </p:cNvSpPr>
          <p:nvPr>
            <p:ph type="body" idx="1"/>
          </p:nvPr>
        </p:nvSpPr>
        <p:spPr>
          <a:xfrm>
            <a:off x="685800" y="4343400"/>
            <a:ext cx="5486040" cy="4114440"/>
          </a:xfrm>
          <a:prstGeom prst="rect">
            <a:avLst/>
          </a:prstGeom>
          <a:noFill/>
          <a:ln>
            <a:noFill/>
          </a:ln>
        </p:spPr>
        <p:txBody>
          <a:bodyPr spcFirstLastPara="1" wrap="square" lIns="0" tIns="0" rIns="0" bIns="0" anchor="t" anchorCtr="0">
            <a:noAutofit/>
          </a:bodyPr>
          <a:lstStyle/>
          <a:p>
            <a:pPr marL="216000" lvl="0" indent="0" algn="l" rtl="0">
              <a:spcBef>
                <a:spcPts val="0"/>
              </a:spcBef>
              <a:spcAft>
                <a:spcPts val="0"/>
              </a:spcAft>
              <a:buClr>
                <a:schemeClr val="dk1"/>
              </a:buClr>
              <a:buSzPts val="1800"/>
              <a:buFont typeface="Arial"/>
              <a:buNone/>
            </a:pPr>
            <a:endParaRPr sz="1800" b="0" strike="noStrike">
              <a:solidFill>
                <a:srgbClr val="000000"/>
              </a:solidFill>
              <a:latin typeface="Arial"/>
              <a:ea typeface="Arial"/>
              <a:cs typeface="Arial"/>
              <a:sym typeface="Arial"/>
            </a:endParaRPr>
          </a:p>
        </p:txBody>
      </p:sp>
      <p:sp>
        <p:nvSpPr>
          <p:cNvPr id="62" name="Google Shape;62;p1:notes"/>
          <p:cNvSpPr txBox="1">
            <a:spLocks noGrp="1"/>
          </p:cNvSpPr>
          <p:nvPr>
            <p:ph type="sldNum" idx="12"/>
          </p:nvPr>
        </p:nvSpPr>
        <p:spPr>
          <a:xfrm>
            <a:off x="3884760" y="8685360"/>
            <a:ext cx="2971440" cy="45684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1</a:t>
            </a:fld>
            <a:endParaRPr sz="1200" b="0" i="0" u="none" strike="noStrike" cap="none">
              <a:solidFill>
                <a:srgbClr val="000000"/>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Slide" type="blank">
  <p:cSld name="BLANK">
    <p:spTree>
      <p:nvGrpSpPr>
        <p:cNvPr id="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Content over Content" type="objOverTx">
  <p:cSld name="OBJECT_OVER_TEXT">
    <p:spTree>
      <p:nvGrpSpPr>
        <p:cNvPr id="1" name="Shape 41"/>
        <p:cNvGrpSpPr/>
        <p:nvPr/>
      </p:nvGrpSpPr>
      <p:grpSpPr>
        <a:xfrm>
          <a:off x="0" y="0"/>
          <a:ext cx="0" cy="0"/>
          <a:chOff x="0" y="0"/>
          <a:chExt cx="0" cy="0"/>
        </a:xfrm>
      </p:grpSpPr>
      <p:sp>
        <p:nvSpPr>
          <p:cNvPr id="42" name="Google Shape;42;p12"/>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3" name="Google Shape;43;p12"/>
          <p:cNvSpPr txBox="1">
            <a:spLocks noGrp="1"/>
          </p:cNvSpPr>
          <p:nvPr>
            <p:ph type="body" idx="1"/>
          </p:nvPr>
        </p:nvSpPr>
        <p:spPr>
          <a:xfrm>
            <a:off x="457200" y="160452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4" name="Google Shape;44;p12"/>
          <p:cNvSpPr txBox="1">
            <a:spLocks noGrp="1"/>
          </p:cNvSpPr>
          <p:nvPr>
            <p:ph type="body" idx="2"/>
          </p:nvPr>
        </p:nvSpPr>
        <p:spPr>
          <a:xfrm>
            <a:off x="457200" y="368208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4 Content" type="fourObj">
  <p:cSld name="FOUR_OBJECTS">
    <p:spTree>
      <p:nvGrpSpPr>
        <p:cNvPr id="1" name="Shape 45"/>
        <p:cNvGrpSpPr/>
        <p:nvPr/>
      </p:nvGrpSpPr>
      <p:grpSpPr>
        <a:xfrm>
          <a:off x="0" y="0"/>
          <a:ext cx="0" cy="0"/>
          <a:chOff x="0" y="0"/>
          <a:chExt cx="0" cy="0"/>
        </a:xfrm>
      </p:grpSpPr>
      <p:sp>
        <p:nvSpPr>
          <p:cNvPr id="46" name="Google Shape;46;p13"/>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7" name="Google Shape;47;p13"/>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8" name="Google Shape;48;p13"/>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9" name="Google Shape;49;p13"/>
          <p:cNvSpPr txBox="1">
            <a:spLocks noGrp="1"/>
          </p:cNvSpPr>
          <p:nvPr>
            <p:ph type="body" idx="3"/>
          </p:nvPr>
        </p:nvSpPr>
        <p:spPr>
          <a:xfrm>
            <a:off x="45720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0" name="Google Shape;50;p13"/>
          <p:cNvSpPr txBox="1">
            <a:spLocks noGrp="1"/>
          </p:cNvSpPr>
          <p:nvPr>
            <p:ph type="body" idx="4"/>
          </p:nvPr>
        </p:nvSpPr>
        <p:spPr>
          <a:xfrm>
            <a:off x="467424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6 Content">
  <p:cSld name="Title, 6 Content">
    <p:spTree>
      <p:nvGrpSpPr>
        <p:cNvPr id="1" name="Shape 51"/>
        <p:cNvGrpSpPr/>
        <p:nvPr/>
      </p:nvGrpSpPr>
      <p:grpSpPr>
        <a:xfrm>
          <a:off x="0" y="0"/>
          <a:ext cx="0" cy="0"/>
          <a:chOff x="0" y="0"/>
          <a:chExt cx="0" cy="0"/>
        </a:xfrm>
      </p:grpSpPr>
      <p:sp>
        <p:nvSpPr>
          <p:cNvPr id="52" name="Google Shape;52;p14"/>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3" name="Google Shape;53;p14"/>
          <p:cNvSpPr txBox="1">
            <a:spLocks noGrp="1"/>
          </p:cNvSpPr>
          <p:nvPr>
            <p:ph type="body" idx="1"/>
          </p:nvPr>
        </p:nvSpPr>
        <p:spPr>
          <a:xfrm>
            <a:off x="45720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4" name="Google Shape;54;p14"/>
          <p:cNvSpPr txBox="1">
            <a:spLocks noGrp="1"/>
          </p:cNvSpPr>
          <p:nvPr>
            <p:ph type="body" idx="2"/>
          </p:nvPr>
        </p:nvSpPr>
        <p:spPr>
          <a:xfrm>
            <a:off x="323964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5" name="Google Shape;55;p14"/>
          <p:cNvSpPr txBox="1">
            <a:spLocks noGrp="1"/>
          </p:cNvSpPr>
          <p:nvPr>
            <p:ph type="body" idx="3"/>
          </p:nvPr>
        </p:nvSpPr>
        <p:spPr>
          <a:xfrm>
            <a:off x="6022080" y="160452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6" name="Google Shape;56;p14"/>
          <p:cNvSpPr txBox="1">
            <a:spLocks noGrp="1"/>
          </p:cNvSpPr>
          <p:nvPr>
            <p:ph type="body" idx="4"/>
          </p:nvPr>
        </p:nvSpPr>
        <p:spPr>
          <a:xfrm>
            <a:off x="45720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7" name="Google Shape;57;p14"/>
          <p:cNvSpPr txBox="1">
            <a:spLocks noGrp="1"/>
          </p:cNvSpPr>
          <p:nvPr>
            <p:ph type="body" idx="5"/>
          </p:nvPr>
        </p:nvSpPr>
        <p:spPr>
          <a:xfrm>
            <a:off x="323964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58" name="Google Shape;58;p14"/>
          <p:cNvSpPr txBox="1">
            <a:spLocks noGrp="1"/>
          </p:cNvSpPr>
          <p:nvPr>
            <p:ph type="body" idx="6"/>
          </p:nvPr>
        </p:nvSpPr>
        <p:spPr>
          <a:xfrm>
            <a:off x="6022080" y="3682080"/>
            <a:ext cx="26496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x">
  <p:cSld name="TITLE_AND_BODY">
    <p:spTree>
      <p:nvGrpSpPr>
        <p:cNvPr id="1" name="Shape 12"/>
        <p:cNvGrpSpPr/>
        <p:nvPr/>
      </p:nvGrpSpPr>
      <p:grpSpPr>
        <a:xfrm>
          <a:off x="0" y="0"/>
          <a:ext cx="0" cy="0"/>
          <a:chOff x="0" y="0"/>
          <a:chExt cx="0" cy="0"/>
        </a:xfrm>
      </p:grpSpPr>
      <p:sp>
        <p:nvSpPr>
          <p:cNvPr id="13" name="Google Shape;13;p4"/>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4" name="Google Shape;14;p4"/>
          <p:cNvSpPr txBox="1">
            <a:spLocks noGrp="1"/>
          </p:cNvSpPr>
          <p:nvPr>
            <p:ph type="subTitle" idx="1"/>
          </p:nvPr>
        </p:nvSpPr>
        <p:spPr>
          <a:xfrm>
            <a:off x="457200" y="1604520"/>
            <a:ext cx="8229300" cy="39774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Content" type="obj">
  <p:cSld name="OBJECT">
    <p:spTree>
      <p:nvGrpSpPr>
        <p:cNvPr id="1" name="Shape 15"/>
        <p:cNvGrpSpPr/>
        <p:nvPr/>
      </p:nvGrpSpPr>
      <p:grpSpPr>
        <a:xfrm>
          <a:off x="0" y="0"/>
          <a:ext cx="0" cy="0"/>
          <a:chOff x="0" y="0"/>
          <a:chExt cx="0" cy="0"/>
        </a:xfrm>
      </p:grpSpPr>
      <p:sp>
        <p:nvSpPr>
          <p:cNvPr id="16" name="Google Shape;16;p5"/>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7" name="Google Shape;17;p5"/>
          <p:cNvSpPr txBox="1">
            <a:spLocks noGrp="1"/>
          </p:cNvSpPr>
          <p:nvPr>
            <p:ph type="body" idx="1"/>
          </p:nvPr>
        </p:nvSpPr>
        <p:spPr>
          <a:xfrm>
            <a:off x="457200" y="1604520"/>
            <a:ext cx="82293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2 Content" type="twoObj">
  <p:cSld name="TWO_OBJECTS">
    <p:spTree>
      <p:nvGrpSpPr>
        <p:cNvPr id="1" name="Shape 18"/>
        <p:cNvGrpSpPr/>
        <p:nvPr/>
      </p:nvGrpSpPr>
      <p:grpSpPr>
        <a:xfrm>
          <a:off x="0" y="0"/>
          <a:ext cx="0" cy="0"/>
          <a:chOff x="0" y="0"/>
          <a:chExt cx="0" cy="0"/>
        </a:xfrm>
      </p:grpSpPr>
      <p:sp>
        <p:nvSpPr>
          <p:cNvPr id="19" name="Google Shape;19;p6"/>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6"/>
          <p:cNvSpPr txBox="1">
            <a:spLocks noGrp="1"/>
          </p:cNvSpPr>
          <p:nvPr>
            <p:ph type="body" idx="1"/>
          </p:nvPr>
        </p:nvSpPr>
        <p:spPr>
          <a:xfrm>
            <a:off x="45720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21" name="Google Shape;21;p6"/>
          <p:cNvSpPr txBox="1">
            <a:spLocks noGrp="1"/>
          </p:cNvSpPr>
          <p:nvPr>
            <p:ph type="body" idx="2"/>
          </p:nvPr>
        </p:nvSpPr>
        <p:spPr>
          <a:xfrm>
            <a:off x="467424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7"/>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entered Text" type="objOnly">
  <p:cSld name="OBJECT_ONLY">
    <p:spTree>
      <p:nvGrpSpPr>
        <p:cNvPr id="1" name="Shape 24"/>
        <p:cNvGrpSpPr/>
        <p:nvPr/>
      </p:nvGrpSpPr>
      <p:grpSpPr>
        <a:xfrm>
          <a:off x="0" y="0"/>
          <a:ext cx="0" cy="0"/>
          <a:chOff x="0" y="0"/>
          <a:chExt cx="0" cy="0"/>
        </a:xfrm>
      </p:grpSpPr>
      <p:sp>
        <p:nvSpPr>
          <p:cNvPr id="25" name="Google Shape;25;p8"/>
          <p:cNvSpPr txBox="1">
            <a:spLocks noGrp="1"/>
          </p:cNvSpPr>
          <p:nvPr>
            <p:ph type="subTitle" idx="1"/>
          </p:nvPr>
        </p:nvSpPr>
        <p:spPr>
          <a:xfrm>
            <a:off x="457200" y="273600"/>
            <a:ext cx="8229300" cy="53079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2 Content and Content" type="twoObjAndObj">
  <p:cSld name="TWO_OBJECTS_AND_OBJECT">
    <p:spTree>
      <p:nvGrpSpPr>
        <p:cNvPr id="1" name="Shape 26"/>
        <p:cNvGrpSpPr/>
        <p:nvPr/>
      </p:nvGrpSpPr>
      <p:grpSpPr>
        <a:xfrm>
          <a:off x="0" y="0"/>
          <a:ext cx="0" cy="0"/>
          <a:chOff x="0" y="0"/>
          <a:chExt cx="0" cy="0"/>
        </a:xfrm>
      </p:grpSpPr>
      <p:sp>
        <p:nvSpPr>
          <p:cNvPr id="27" name="Google Shape;27;p9"/>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8" name="Google Shape;28;p9"/>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29" name="Google Shape;29;p9"/>
          <p:cNvSpPr txBox="1">
            <a:spLocks noGrp="1"/>
          </p:cNvSpPr>
          <p:nvPr>
            <p:ph type="body" idx="2"/>
          </p:nvPr>
        </p:nvSpPr>
        <p:spPr>
          <a:xfrm>
            <a:off x="467424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0" name="Google Shape;30;p9"/>
          <p:cNvSpPr txBox="1">
            <a:spLocks noGrp="1"/>
          </p:cNvSpPr>
          <p:nvPr>
            <p:ph type="body" idx="3"/>
          </p:nvPr>
        </p:nvSpPr>
        <p:spPr>
          <a:xfrm>
            <a:off x="45720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Content and 2 Content" type="objAndTwoObj">
  <p:cSld name="OBJECT_AND_TWO_OBJECTS">
    <p:spTree>
      <p:nvGrpSpPr>
        <p:cNvPr id="1" name="Shape 31"/>
        <p:cNvGrpSpPr/>
        <p:nvPr/>
      </p:nvGrpSpPr>
      <p:grpSpPr>
        <a:xfrm>
          <a:off x="0" y="0"/>
          <a:ext cx="0" cy="0"/>
          <a:chOff x="0" y="0"/>
          <a:chExt cx="0" cy="0"/>
        </a:xfrm>
      </p:grpSpPr>
      <p:sp>
        <p:nvSpPr>
          <p:cNvPr id="32" name="Google Shape;32;p10"/>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3" name="Google Shape;33;p10"/>
          <p:cNvSpPr txBox="1">
            <a:spLocks noGrp="1"/>
          </p:cNvSpPr>
          <p:nvPr>
            <p:ph type="body" idx="1"/>
          </p:nvPr>
        </p:nvSpPr>
        <p:spPr>
          <a:xfrm>
            <a:off x="457200" y="1604520"/>
            <a:ext cx="4015800" cy="39774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4" name="Google Shape;34;p10"/>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5" name="Google Shape;35;p10"/>
          <p:cNvSpPr txBox="1">
            <a:spLocks noGrp="1"/>
          </p:cNvSpPr>
          <p:nvPr>
            <p:ph type="body" idx="3"/>
          </p:nvPr>
        </p:nvSpPr>
        <p:spPr>
          <a:xfrm>
            <a:off x="4674240" y="368208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2 Content over Content" type="twoObjOverTx">
  <p:cSld name="TWO_OBJECTS_OVER_TEXT">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457200" y="273600"/>
            <a:ext cx="8229300" cy="114480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8" name="Google Shape;38;p11"/>
          <p:cNvSpPr txBox="1">
            <a:spLocks noGrp="1"/>
          </p:cNvSpPr>
          <p:nvPr>
            <p:ph type="body" idx="1"/>
          </p:nvPr>
        </p:nvSpPr>
        <p:spPr>
          <a:xfrm>
            <a:off x="45720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39" name="Google Shape;39;p11"/>
          <p:cNvSpPr txBox="1">
            <a:spLocks noGrp="1"/>
          </p:cNvSpPr>
          <p:nvPr>
            <p:ph type="body" idx="2"/>
          </p:nvPr>
        </p:nvSpPr>
        <p:spPr>
          <a:xfrm>
            <a:off x="4674240" y="1604520"/>
            <a:ext cx="40158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40" name="Google Shape;40;p11"/>
          <p:cNvSpPr txBox="1">
            <a:spLocks noGrp="1"/>
          </p:cNvSpPr>
          <p:nvPr>
            <p:ph type="body" idx="3"/>
          </p:nvPr>
        </p:nvSpPr>
        <p:spPr>
          <a:xfrm>
            <a:off x="457200" y="3682080"/>
            <a:ext cx="8229300" cy="1896900"/>
          </a:xfrm>
          <a:prstGeom prst="rect">
            <a:avLst/>
          </a:prstGeom>
          <a:noFill/>
          <a:ln>
            <a:noFill/>
          </a:ln>
        </p:spPr>
        <p:txBody>
          <a:bodyPr spcFirstLastPara="1" wrap="square" lIns="0" tIns="0" rIns="0" bIns="0" anchor="t" anchorCtr="0">
            <a:norm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2"/>
          <p:cNvSpPr/>
          <p:nvPr/>
        </p:nvSpPr>
        <p:spPr>
          <a:xfrm>
            <a:off x="0" y="6696720"/>
            <a:ext cx="9151500" cy="160800"/>
          </a:xfrm>
          <a:prstGeom prst="rect">
            <a:avLst/>
          </a:prstGeom>
          <a:solidFill>
            <a:schemeClr val="accent1"/>
          </a:solidFill>
          <a:ln w="9525" cap="flat" cmpd="sng">
            <a:solidFill>
              <a:srgbClr val="00B050"/>
            </a:solidFill>
            <a:prstDash val="solid"/>
            <a:round/>
            <a:headEnd type="none" w="sm" len="sm"/>
            <a:tailEnd type="none" w="sm" len="sm"/>
          </a:ln>
          <a:effectLst>
            <a:outerShdw blurRad="39960" dist="20160" dir="5400000" rotWithShape="0">
              <a:srgbClr val="000000">
                <a:alpha val="37650"/>
              </a:srgbClr>
            </a:outerShdw>
          </a:effectLst>
        </p:spPr>
        <p:txBody>
          <a:bodyPr spcFirstLastPara="1" wrap="square" lIns="82800" tIns="41400" rIns="82800" bIns="41400" anchor="ctr" anchorCtr="0">
            <a:noAutofit/>
          </a:bodyPr>
          <a:lstStyle/>
          <a:p>
            <a:pPr marL="0" marR="0" lvl="0" indent="0" algn="ctr" rtl="0">
              <a:lnSpc>
                <a:spcPct val="100000"/>
              </a:lnSpc>
              <a:spcBef>
                <a:spcPts val="0"/>
              </a:spcBef>
              <a:spcAft>
                <a:spcPts val="0"/>
              </a:spcAft>
              <a:buNone/>
            </a:pPr>
            <a:r>
              <a:rPr lang="en-US" sz="1150" b="1">
                <a:solidFill>
                  <a:srgbClr val="FFFFFF"/>
                </a:solidFill>
                <a:latin typeface="Calibri"/>
                <a:ea typeface="Calibri"/>
                <a:cs typeface="Calibri"/>
                <a:sym typeface="Calibri"/>
              </a:rPr>
              <a:t>10</a:t>
            </a:r>
            <a:r>
              <a:rPr lang="en-US" sz="1150" b="1" i="0" u="none" strike="noStrike" cap="none" baseline="30000">
                <a:solidFill>
                  <a:srgbClr val="FFFFFF"/>
                </a:solidFill>
                <a:latin typeface="Calibri"/>
                <a:ea typeface="Calibri"/>
                <a:cs typeface="Calibri"/>
                <a:sym typeface="Calibri"/>
              </a:rPr>
              <a:t>th</a:t>
            </a:r>
            <a:r>
              <a:rPr lang="en-US" sz="1150" b="1" i="0" u="none" strike="noStrike" cap="none">
                <a:solidFill>
                  <a:srgbClr val="FFFFFF"/>
                </a:solidFill>
                <a:latin typeface="Calibri"/>
                <a:ea typeface="Calibri"/>
                <a:cs typeface="Calibri"/>
                <a:sym typeface="Calibri"/>
              </a:rPr>
              <a:t> INDIAN INTERNATIONAL CONFERENCE ON AIR QUALITY MANAGEMENT (IICAQM 202</a:t>
            </a:r>
            <a:r>
              <a:rPr lang="en-US" sz="1150" b="1">
                <a:solidFill>
                  <a:srgbClr val="FFFFFF"/>
                </a:solidFill>
                <a:latin typeface="Calibri"/>
                <a:ea typeface="Calibri"/>
                <a:cs typeface="Calibri"/>
                <a:sym typeface="Calibri"/>
              </a:rPr>
              <a:t>5</a:t>
            </a:r>
            <a:r>
              <a:rPr lang="en-US" sz="1150" b="1" i="0" u="none" strike="noStrike" cap="none">
                <a:solidFill>
                  <a:srgbClr val="FFFFFF"/>
                </a:solidFill>
                <a:latin typeface="Calibri"/>
                <a:ea typeface="Calibri"/>
                <a:cs typeface="Calibri"/>
                <a:sym typeface="Calibri"/>
              </a:rPr>
              <a:t>), 1</a:t>
            </a:r>
            <a:r>
              <a:rPr lang="en-US" sz="1150" b="1">
                <a:solidFill>
                  <a:srgbClr val="FFFFFF"/>
                </a:solidFill>
                <a:latin typeface="Calibri"/>
                <a:ea typeface="Calibri"/>
                <a:cs typeface="Calibri"/>
                <a:sym typeface="Calibri"/>
              </a:rPr>
              <a:t>5</a:t>
            </a:r>
            <a:r>
              <a:rPr lang="en-US" sz="1150" b="1" i="0" u="none" strike="noStrike" cap="none">
                <a:solidFill>
                  <a:srgbClr val="FFFFFF"/>
                </a:solidFill>
                <a:latin typeface="Calibri"/>
                <a:ea typeface="Calibri"/>
                <a:cs typeface="Calibri"/>
                <a:sym typeface="Calibri"/>
              </a:rPr>
              <a:t> </a:t>
            </a:r>
            <a:r>
              <a:rPr lang="en-US" sz="1150" b="1" i="0" u="none" strike="noStrike" cap="none">
                <a:solidFill>
                  <a:schemeClr val="lt1"/>
                </a:solidFill>
                <a:latin typeface="Calibri"/>
                <a:ea typeface="Calibri"/>
                <a:cs typeface="Calibri"/>
                <a:sym typeface="Calibri"/>
              </a:rPr>
              <a:t>- </a:t>
            </a:r>
            <a:r>
              <a:rPr lang="en-US" sz="1150" b="1">
                <a:solidFill>
                  <a:schemeClr val="lt1"/>
                </a:solidFill>
                <a:latin typeface="Calibri"/>
                <a:ea typeface="Calibri"/>
                <a:cs typeface="Calibri"/>
                <a:sym typeface="Calibri"/>
              </a:rPr>
              <a:t>19th </a:t>
            </a:r>
            <a:r>
              <a:rPr lang="en-US" sz="1150" b="1" i="0" u="none" strike="noStrike" cap="none">
                <a:solidFill>
                  <a:schemeClr val="lt1"/>
                </a:solidFill>
                <a:latin typeface="Calibri"/>
                <a:ea typeface="Calibri"/>
                <a:cs typeface="Calibri"/>
                <a:sym typeface="Calibri"/>
              </a:rPr>
              <a:t> DECEMBER 202</a:t>
            </a:r>
            <a:r>
              <a:rPr lang="en-US" sz="1150" b="1">
                <a:solidFill>
                  <a:schemeClr val="lt1"/>
                </a:solidFill>
                <a:latin typeface="Calibri"/>
                <a:ea typeface="Calibri"/>
                <a:cs typeface="Calibri"/>
                <a:sym typeface="Calibri"/>
              </a:rPr>
              <a:t>5</a:t>
            </a:r>
            <a:endParaRPr sz="115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
          <p:cNvSpPr/>
          <p:nvPr/>
        </p:nvSpPr>
        <p:spPr>
          <a:xfrm>
            <a:off x="-46080" y="-200520"/>
            <a:ext cx="184320" cy="369000"/>
          </a:xfrm>
          <a:prstGeom prst="rect">
            <a:avLst/>
          </a:prstGeom>
          <a:noFill/>
          <a:ln>
            <a:noFill/>
          </a:ln>
        </p:spPr>
        <p:txBody>
          <a:bodyPr spcFirstLastPara="1" wrap="square" lIns="90000" tIns="45000" rIns="90000" bIns="45000" anchor="ctr" anchorCtr="0">
            <a:spAutoFit/>
          </a:bodyPr>
          <a:lstStyle/>
          <a:p>
            <a:pPr marL="0" marR="0" lvl="0" indent="0" algn="l" rtl="0">
              <a:lnSpc>
                <a:spcPct val="100000"/>
              </a:lnSpc>
              <a:spcBef>
                <a:spcPts val="0"/>
              </a:spcBef>
              <a:spcAft>
                <a:spcPts val="0"/>
              </a:spcAft>
              <a:buNone/>
            </a:pPr>
            <a:endParaRPr sz="1800" b="0" i="0" u="none" strike="noStrike" cap="none">
              <a:solidFill>
                <a:srgbClr val="000000"/>
              </a:solidFill>
              <a:latin typeface="Arial"/>
              <a:ea typeface="Arial"/>
              <a:cs typeface="Arial"/>
              <a:sym typeface="Arial"/>
            </a:endParaRPr>
          </a:p>
        </p:txBody>
      </p:sp>
      <p:sp>
        <p:nvSpPr>
          <p:cNvPr id="65" name="Google Shape;65;p1"/>
          <p:cNvSpPr/>
          <p:nvPr/>
        </p:nvSpPr>
        <p:spPr>
          <a:xfrm>
            <a:off x="1570320" y="0"/>
            <a:ext cx="5939280" cy="1599840"/>
          </a:xfrm>
          <a:prstGeom prst="rect">
            <a:avLst/>
          </a:prstGeom>
          <a:solidFill>
            <a:schemeClr val="accen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lvl="0" algn="ctr"/>
            <a:r>
              <a:rPr lang="en-US" sz="2800" b="1" dirty="0">
                <a:solidFill>
                  <a:srgbClr val="FFFFFF"/>
                </a:solidFill>
                <a:latin typeface="Times New Roman"/>
                <a:ea typeface="Times New Roman"/>
                <a:cs typeface="Times New Roman"/>
                <a:sym typeface="Times New Roman"/>
              </a:rPr>
              <a:t>Dr. Ajit Ahlawat</a:t>
            </a:r>
          </a:p>
          <a:p>
            <a:pPr marL="0" marR="0" lvl="0" indent="0" algn="ctr" rtl="0">
              <a:lnSpc>
                <a:spcPct val="100000"/>
              </a:lnSpc>
              <a:spcBef>
                <a:spcPts val="0"/>
              </a:spcBef>
              <a:spcAft>
                <a:spcPts val="0"/>
              </a:spcAft>
              <a:buNone/>
            </a:pPr>
            <a:endParaRPr sz="1600" b="0" i="0" u="none" strike="noStrike" cap="none" dirty="0">
              <a:solidFill>
                <a:srgbClr val="000000"/>
              </a:solidFill>
              <a:latin typeface="Arial"/>
              <a:ea typeface="Arial"/>
              <a:cs typeface="Arial"/>
              <a:sym typeface="Arial"/>
            </a:endParaRPr>
          </a:p>
          <a:p>
            <a:pPr lvl="0" algn="ctr"/>
            <a:r>
              <a:rPr lang="en-US" sz="1400" b="1" i="0" u="none" strike="noStrike" cap="none" dirty="0">
                <a:solidFill>
                  <a:srgbClr val="FFFFFF"/>
                </a:solidFill>
                <a:latin typeface="Times New Roman"/>
                <a:ea typeface="Times New Roman"/>
                <a:cs typeface="Times New Roman"/>
                <a:sym typeface="Times New Roman"/>
              </a:rPr>
              <a:t>  ADDRESS: </a:t>
            </a:r>
            <a:r>
              <a:rPr lang="en-US" b="1" dirty="0">
                <a:solidFill>
                  <a:srgbClr val="FFFFFF"/>
                </a:solidFill>
                <a:latin typeface="Times New Roman"/>
                <a:ea typeface="Times New Roman"/>
                <a:cs typeface="Times New Roman"/>
                <a:sym typeface="Times New Roman"/>
              </a:rPr>
              <a:t>Faculty of Civil Engineering and Geosciences</a:t>
            </a:r>
          </a:p>
          <a:p>
            <a:pPr lvl="0" algn="ctr"/>
            <a:r>
              <a:rPr lang="en-US" b="1" dirty="0">
                <a:solidFill>
                  <a:srgbClr val="FFFFFF"/>
                </a:solidFill>
                <a:latin typeface="Times New Roman"/>
                <a:ea typeface="Times New Roman"/>
                <a:cs typeface="Times New Roman"/>
                <a:sym typeface="Times New Roman"/>
              </a:rPr>
              <a:t>                         Department of Geoscience and Remote Sensing</a:t>
            </a:r>
          </a:p>
          <a:p>
            <a:pPr lvl="0" algn="ctr"/>
            <a:r>
              <a:rPr lang="en-US" b="1" dirty="0">
                <a:solidFill>
                  <a:srgbClr val="FFFFFF"/>
                </a:solidFill>
                <a:latin typeface="Times New Roman"/>
                <a:ea typeface="Times New Roman"/>
                <a:cs typeface="Times New Roman"/>
                <a:sym typeface="Times New Roman"/>
              </a:rPr>
              <a:t>2628 CN, Delft, The Netherlands</a:t>
            </a:r>
          </a:p>
          <a:p>
            <a:pPr lvl="0" algn="ctr"/>
            <a:r>
              <a:rPr lang="en-US" b="1" dirty="0">
                <a:solidFill>
                  <a:srgbClr val="FFFFFF"/>
                </a:solidFill>
                <a:latin typeface="Times New Roman"/>
                <a:ea typeface="Times New Roman"/>
                <a:cs typeface="Times New Roman"/>
                <a:sym typeface="Times New Roman"/>
              </a:rPr>
              <a:t>Email: a.s.ahlawat@tudelft.nl</a:t>
            </a:r>
            <a:endParaRPr b="0" i="0" u="none" strike="noStrike" cap="none" dirty="0">
              <a:solidFill>
                <a:srgbClr val="000000"/>
              </a:solidFill>
              <a:latin typeface="Arial"/>
              <a:ea typeface="Arial"/>
              <a:cs typeface="Arial"/>
              <a:sym typeface="Arial"/>
            </a:endParaRPr>
          </a:p>
        </p:txBody>
      </p:sp>
      <p:sp>
        <p:nvSpPr>
          <p:cNvPr id="66" name="Google Shape;66;p1"/>
          <p:cNvSpPr/>
          <p:nvPr/>
        </p:nvSpPr>
        <p:spPr>
          <a:xfrm>
            <a:off x="0" y="0"/>
            <a:ext cx="1569960" cy="1599840"/>
          </a:xfrm>
          <a:prstGeom prst="rect">
            <a:avLst/>
          </a:prstGeom>
          <a:solidFill>
            <a:schemeClr val="l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r>
              <a:rPr lang="en-US" sz="1800" b="1" i="0" u="none" strike="noStrike" cap="none" dirty="0">
                <a:solidFill>
                  <a:srgbClr val="1F497D"/>
                </a:solidFill>
                <a:latin typeface="Arial Rounded"/>
                <a:ea typeface="Arial Rounded"/>
                <a:cs typeface="Arial Rounded"/>
                <a:sym typeface="Arial Rounded"/>
              </a:rPr>
              <a:t>YOUR</a:t>
            </a:r>
            <a:endParaRPr sz="18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800" b="1" i="0" u="none" strike="noStrike" cap="none" dirty="0">
                <a:solidFill>
                  <a:srgbClr val="1F497D"/>
                </a:solidFill>
                <a:latin typeface="Arial Rounded"/>
                <a:ea typeface="Arial Rounded"/>
                <a:cs typeface="Arial Rounded"/>
                <a:sym typeface="Arial Rounded"/>
              </a:rPr>
              <a:t>INSTITUTE LOGO</a:t>
            </a:r>
            <a:endParaRPr sz="1800" b="0" i="0" u="none" strike="noStrike" cap="none" dirty="0">
              <a:solidFill>
                <a:srgbClr val="000000"/>
              </a:solidFill>
              <a:latin typeface="Arial"/>
              <a:ea typeface="Arial"/>
              <a:cs typeface="Arial"/>
              <a:sym typeface="Arial"/>
            </a:endParaRPr>
          </a:p>
        </p:txBody>
      </p:sp>
      <p:sp>
        <p:nvSpPr>
          <p:cNvPr id="67" name="Google Shape;67;p1"/>
          <p:cNvSpPr/>
          <p:nvPr/>
        </p:nvSpPr>
        <p:spPr>
          <a:xfrm>
            <a:off x="7509960" y="0"/>
            <a:ext cx="1633680" cy="1599840"/>
          </a:xfrm>
          <a:prstGeom prst="rect">
            <a:avLst/>
          </a:prstGeom>
          <a:solidFill>
            <a:schemeClr val="lt1"/>
          </a:solidFill>
          <a:ln w="12700" cap="flat" cmpd="sng">
            <a:solidFill>
              <a:srgbClr val="4F81BD"/>
            </a:solidFill>
            <a:prstDash val="solid"/>
            <a:round/>
            <a:headEnd type="none" w="sm" len="sm"/>
            <a:tailEnd type="none" w="sm" len="sm"/>
          </a:ln>
        </p:spPr>
        <p:txBody>
          <a:bodyPr spcFirstLastPara="1" wrap="square" lIns="90000" tIns="45000" rIns="90000" bIns="45000" anchor="ctr" anchorCtr="0">
            <a:noAutofit/>
          </a:bodyPr>
          <a:lstStyle/>
          <a:p>
            <a:pPr marL="0" marR="0" lvl="0" indent="0" algn="ctr" rtl="0">
              <a:lnSpc>
                <a:spcPct val="100000"/>
              </a:lnSpc>
              <a:spcBef>
                <a:spcPts val="0"/>
              </a:spcBef>
              <a:spcAft>
                <a:spcPts val="0"/>
              </a:spcAft>
              <a:buNone/>
            </a:pPr>
            <a:endParaRPr sz="1400" b="0" i="0" u="none" strike="noStrike" cap="none" dirty="0">
              <a:solidFill>
                <a:srgbClr val="000000"/>
              </a:solidFill>
              <a:latin typeface="Arial"/>
              <a:ea typeface="Arial"/>
              <a:cs typeface="Arial"/>
              <a:sym typeface="Arial"/>
            </a:endParaRPr>
          </a:p>
        </p:txBody>
      </p:sp>
      <p:sp>
        <p:nvSpPr>
          <p:cNvPr id="68" name="Google Shape;68;p1"/>
          <p:cNvSpPr/>
          <p:nvPr/>
        </p:nvSpPr>
        <p:spPr>
          <a:xfrm>
            <a:off x="0" y="1981080"/>
            <a:ext cx="9143640" cy="2177280"/>
          </a:xfrm>
          <a:prstGeom prst="rect">
            <a:avLst/>
          </a:prstGeom>
          <a:noFill/>
          <a:ln w="12700" cap="flat" cmpd="sng">
            <a:solidFill>
              <a:srgbClr val="4F81BD"/>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en-US" sz="1800" b="1" i="0" u="sng" strike="noStrike" cap="none" dirty="0">
                <a:solidFill>
                  <a:srgbClr val="002060"/>
                </a:solidFill>
                <a:latin typeface="Times New Roman"/>
                <a:ea typeface="Times New Roman"/>
                <a:cs typeface="Times New Roman"/>
                <a:sym typeface="Times New Roman"/>
              </a:rPr>
              <a:t>ABSTRACT</a:t>
            </a:r>
            <a:endParaRPr sz="1800" b="0" i="0" u="none" strike="noStrike" cap="none" dirty="0">
              <a:solidFill>
                <a:srgbClr val="000000"/>
              </a:solidFill>
              <a:latin typeface="Arial"/>
              <a:ea typeface="Arial"/>
              <a:cs typeface="Arial"/>
              <a:sym typeface="Arial"/>
            </a:endParaRPr>
          </a:p>
          <a:p>
            <a:pPr lvl="0" algn="just"/>
            <a:r>
              <a:rPr lang="en-US" sz="1200" dirty="0">
                <a:solidFill>
                  <a:srgbClr val="002060"/>
                </a:solidFill>
                <a:latin typeface="Times New Roman"/>
                <a:ea typeface="Times New Roman"/>
                <a:cs typeface="Times New Roman"/>
                <a:sym typeface="Times New Roman"/>
              </a:rPr>
              <a:t>Urban haze is a defining feature of rapidly developing cities, arising from the complex interplay between fine particulate matter (PM) and atmospheric chemistry. In Delhi, India, we investigated how haze evolves throughout the day as secondary organic aerosols (SOAs) form through the oxidation of volatile organic compounds (VOCs), transitioning from less- to more-oxidized states and coagulating with fresh emissions to thicken the aerosol burden. During night-time and the early morning, we observed that secondary inorganic aerosols (SIAs), mainly consisting of particulate chloride, intensify haze formation. In order to link these processes to human exposure and health impacts, we use a lung deposition model that incorporates measurements of particle size, density, chemical composition, and hygroscopicity to estimate the deposition in lung tissue. This new metric connects ambient particle properties to physiological impact. We observe distinct deposition patterns during different periods: biomass burning; chloride-rich; hydrocarbon-dominated; and relatively clean. Our findings demonstrate that the mass of particles delivered to lung tissue is a more direct and biologically relevant measure of the health risks posed by urban haze, in addition to the already established method of assessing the oxidative potential and cytotoxicity of aerosol particles.</a:t>
            </a:r>
            <a:endParaRPr sz="1800" b="0" i="0" u="none" strike="noStrike" cap="none" dirty="0">
              <a:solidFill>
                <a:srgbClr val="000000"/>
              </a:solidFill>
              <a:latin typeface="Arial"/>
              <a:ea typeface="Arial"/>
              <a:cs typeface="Arial"/>
              <a:sym typeface="Arial"/>
            </a:endParaRPr>
          </a:p>
        </p:txBody>
      </p:sp>
      <p:sp>
        <p:nvSpPr>
          <p:cNvPr id="69" name="Google Shape;69;p1"/>
          <p:cNvSpPr/>
          <p:nvPr/>
        </p:nvSpPr>
        <p:spPr>
          <a:xfrm>
            <a:off x="300" y="4158360"/>
            <a:ext cx="9143700" cy="2547000"/>
          </a:xfrm>
          <a:prstGeom prst="rect">
            <a:avLst/>
          </a:prstGeom>
          <a:noFill/>
          <a:ln w="12700" cap="flat" cmpd="sng">
            <a:solidFill>
              <a:srgbClr val="4F81BD"/>
            </a:solidFill>
            <a:prstDash val="solid"/>
            <a:round/>
            <a:headEnd type="none" w="sm" len="sm"/>
            <a:tailEnd type="none" w="sm" len="sm"/>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None/>
            </a:pPr>
            <a:r>
              <a:rPr lang="en-US" sz="1800" b="1" i="0" u="sng" strike="noStrike" cap="none" dirty="0">
                <a:solidFill>
                  <a:srgbClr val="002060"/>
                </a:solidFill>
                <a:latin typeface="Times New Roman"/>
                <a:ea typeface="Times New Roman"/>
                <a:cs typeface="Times New Roman"/>
                <a:sym typeface="Times New Roman"/>
              </a:rPr>
              <a:t>ABOUT THE SPEAKER</a:t>
            </a:r>
            <a:endParaRPr sz="1800" b="0" i="0" u="none" strike="noStrike" cap="none" dirty="0">
              <a:solidFill>
                <a:srgbClr val="000000"/>
              </a:solidFill>
              <a:latin typeface="Arial"/>
              <a:ea typeface="Arial"/>
              <a:cs typeface="Arial"/>
              <a:sym typeface="Arial"/>
            </a:endParaRPr>
          </a:p>
          <a:p>
            <a:pPr algn="just"/>
            <a:r>
              <a:rPr lang="en-US" sz="1200" dirty="0">
                <a:solidFill>
                  <a:srgbClr val="002060"/>
                </a:solidFill>
                <a:latin typeface="Times New Roman"/>
                <a:ea typeface="Times New Roman"/>
                <a:cs typeface="Times New Roman"/>
                <a:sym typeface="Times New Roman"/>
              </a:rPr>
              <a:t>Dr. Ajit Ahlawat is an Assistant Professor in the Department of Geoscience and Remote Sensing at Delft University of Technology (TU Delft), The Netherlands. His research focuses on measuring and characterizing urban air pollution using advanced aerosol instrumentation. He specializes in assessing particle size, hygroscopicity and chemical composition, providing critical insights into the physical and chemical behavior of atmospheric aerosols in urban environments. His recent work also employs deposition and health impact models to investigate the influence of urban haze on human respiratory exposure and overall health risks. Dr. Ahlawat also uses new techniques, including drones, low-cost sensor networks and machine learning, to study the dynamics of air pollution and unravel the hidden mechanisms driving haze formation. He earned his PhD in atmospheric aerosol instrumentation from the CSIR–National Physical Laboratory in Delhi, India, and subsequently conducted six years of postdoctoral research at the Leibniz Institute for Tropospheric Research (TROPOS) in Leipzig, Germany. During this period, he made significant contributions to ground-based and airborne observational campaigns, advancing global capabilities in air quality monitoring. At TU Delft, Dr. Ahlawat continues to bridge the gap between atmospheric science and technological innovation, enhancing our understanding of urban air quality and its implications for the environment and public health.</a:t>
            </a:r>
            <a:endParaRPr sz="1800" b="0" i="0" u="none" strike="noStrike" cap="none" dirty="0">
              <a:solidFill>
                <a:srgbClr val="000000"/>
              </a:solidFill>
              <a:latin typeface="Arial"/>
              <a:ea typeface="Arial"/>
              <a:cs typeface="Arial"/>
              <a:sym typeface="Arial"/>
            </a:endParaRPr>
          </a:p>
        </p:txBody>
      </p:sp>
      <p:sp>
        <p:nvSpPr>
          <p:cNvPr id="70" name="Google Shape;70;p1"/>
          <p:cNvSpPr/>
          <p:nvPr/>
        </p:nvSpPr>
        <p:spPr>
          <a:xfrm>
            <a:off x="0" y="1600200"/>
            <a:ext cx="9143640" cy="367878"/>
          </a:xfrm>
          <a:prstGeom prst="rect">
            <a:avLst/>
          </a:prstGeom>
          <a:noFill/>
          <a:ln>
            <a:noFill/>
          </a:ln>
        </p:spPr>
        <p:txBody>
          <a:bodyPr spcFirstLastPara="1" wrap="square" lIns="90000" tIns="45000" rIns="90000" bIns="45000" anchor="t" anchorCtr="0">
            <a:spAutoFit/>
          </a:bodyPr>
          <a:lstStyle/>
          <a:p>
            <a:pPr lvl="0" algn="ctr"/>
            <a:r>
              <a:rPr lang="en-US" sz="1800" b="1" dirty="0">
                <a:solidFill>
                  <a:srgbClr val="1F497D"/>
                </a:solidFill>
                <a:latin typeface="Calibri"/>
                <a:ea typeface="Calibri"/>
                <a:cs typeface="Calibri"/>
                <a:sym typeface="Calibri"/>
              </a:rPr>
              <a:t>Understanding Urban Haze: Formation Processes and Health Impacts</a:t>
            </a:r>
          </a:p>
        </p:txBody>
      </p:sp>
      <p:pic>
        <p:nvPicPr>
          <p:cNvPr id="9" name="Picture 8">
            <a:extLst>
              <a:ext uri="{FF2B5EF4-FFF2-40B4-BE49-F238E27FC236}">
                <a16:creationId xmlns:a16="http://schemas.microsoft.com/office/drawing/2014/main" id="{64FAA0A8-FDC2-4F1B-83AE-04EF9F68B84C}"/>
              </a:ext>
            </a:extLst>
          </p:cNvPr>
          <p:cNvPicPr>
            <a:picLocks noChangeAspect="1"/>
          </p:cNvPicPr>
          <p:nvPr/>
        </p:nvPicPr>
        <p:blipFill rotWithShape="1">
          <a:blip r:embed="rId3"/>
          <a:srcRect l="13564" t="27045" r="9432" b="32046"/>
          <a:stretch/>
        </p:blipFill>
        <p:spPr>
          <a:xfrm>
            <a:off x="10539" y="351660"/>
            <a:ext cx="1548882" cy="896520"/>
          </a:xfrm>
          <a:prstGeom prst="rect">
            <a:avLst/>
          </a:prstGeom>
        </p:spPr>
      </p:pic>
      <p:pic>
        <p:nvPicPr>
          <p:cNvPr id="3" name="Picture 2">
            <a:extLst>
              <a:ext uri="{FF2B5EF4-FFF2-40B4-BE49-F238E27FC236}">
                <a16:creationId xmlns:a16="http://schemas.microsoft.com/office/drawing/2014/main" id="{F90D4F9B-4979-452B-B77E-669A7F6B6DA5}"/>
              </a:ext>
            </a:extLst>
          </p:cNvPr>
          <p:cNvPicPr>
            <a:picLocks noChangeAspect="1"/>
          </p:cNvPicPr>
          <p:nvPr/>
        </p:nvPicPr>
        <p:blipFill>
          <a:blip r:embed="rId4"/>
          <a:stretch>
            <a:fillRect/>
          </a:stretch>
        </p:blipFill>
        <p:spPr>
          <a:xfrm>
            <a:off x="7509601" y="1"/>
            <a:ext cx="1634040" cy="159984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508</Words>
  <Application>Microsoft Office PowerPoint</Application>
  <PresentationFormat>On-screen Show (4:3)</PresentationFormat>
  <Paragraphs>14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Rounded</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uma</dc:creator>
  <cp:lastModifiedBy>Ajit Ahlawat</cp:lastModifiedBy>
  <cp:revision>7</cp:revision>
  <dcterms:created xsi:type="dcterms:W3CDTF">2019-12-03T04:50:29Z</dcterms:created>
  <dcterms:modified xsi:type="dcterms:W3CDTF">2025-10-21T09:48:45Z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On-screen Show (4:3)</vt:lpwstr>
  </property>
  <property fmtid="{D5CDD505-2E9C-101B-9397-08002B2CF9AE}" pid="4" name="Slides">
    <vt:i4>1</vt:i4>
  </property>
</Properties>
</file>